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8" r:id="rId3"/>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5143500" cx="9144000"/>
  <p:notesSz cx="6858000" cy="9144000"/>
  <p:embeddedFontLst>
    <p:embeddedFont>
      <p:font typeface="Helvetica Neue"/>
      <p:regular r:id="rId39"/>
      <p:bold r:id="rId40"/>
      <p:italic r:id="rId41"/>
      <p:boldItalic r:id="rId42"/>
    </p:embeddedFont>
    <p:embeddedFont>
      <p:font typeface="Arial Black"/>
      <p:regular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HelveticaNeue-bold.fntdata"/><Relationship Id="rId20" Type="http://schemas.openxmlformats.org/officeDocument/2006/relationships/slide" Target="slides/slide15.xml"/><Relationship Id="rId42" Type="http://schemas.openxmlformats.org/officeDocument/2006/relationships/font" Target="fonts/HelveticaNeue-boldItalic.fntdata"/><Relationship Id="rId41" Type="http://schemas.openxmlformats.org/officeDocument/2006/relationships/font" Target="fonts/HelveticaNeue-italic.fntdata"/><Relationship Id="rId22" Type="http://schemas.openxmlformats.org/officeDocument/2006/relationships/slide" Target="slides/slide17.xml"/><Relationship Id="rId21" Type="http://schemas.openxmlformats.org/officeDocument/2006/relationships/slide" Target="slides/slide16.xml"/><Relationship Id="rId43" Type="http://schemas.openxmlformats.org/officeDocument/2006/relationships/font" Target="fonts/ArialBlack-regular.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HelveticaNeue-regular.fntdata"/><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open?id=1spxj9EvHDh0i__c4bBA-Q95pJb2pfsZL" TargetMode="External"/><Relationship Id="rId3" Type="http://schemas.openxmlformats.org/officeDocument/2006/relationships/hyperlink" Target="https://drive.google.com/open?id=1pEtRaQYR4K9SfEAVJWum0BounnH4CF3Y" TargetMode="External"/><Relationship Id="rId4" Type="http://schemas.openxmlformats.org/officeDocument/2006/relationships/hyperlink" Target="https://drive.google.com/open?id=1OE7stbYjGX2z03FR2exU0KM5jMjHIILv"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open?id=1UqWHYGaFebxbAxxdzscMbbFk3AtiW3KC" TargetMode="External"/><Relationship Id="rId3" Type="http://schemas.openxmlformats.org/officeDocument/2006/relationships/hyperlink" Target="https://drive.google.com/open?id=1-qD-BA55DQQrVwd-Tlv-RbSJt9htr48V"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open?id=1J-F_6OmbVkAhpdVhIux4fMBkqPUUWIGD" TargetMode="External"/><Relationship Id="rId3" Type="http://schemas.openxmlformats.org/officeDocument/2006/relationships/hyperlink" Target="https://drive.google.com/open?id=1c91QOxb7FtHO0MtkMZkEH5pIA2JOcTH8"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open?id=1ECcmHWNMZ0CNZ2fI84qpXirL5X_OAVOJ"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open?id=1MnsJDb39CSeoI9fdVVeFbhEv4PlJ0nEF"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open?id=1tBk0O4hakLb3Zp5qsC-xT-QwX5MzZnMq"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open?id=1bLYHl4fGB6TRVKOdnJBRMGa0FFou4BgJ"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open?id=1gIYx1OKWqJRH7mq0lSe-vrk5nOiXUsin" TargetMode="External"/><Relationship Id="rId3" Type="http://schemas.openxmlformats.org/officeDocument/2006/relationships/hyperlink" Target="https://drive.google.com/open?id=17U2F47ecP6jMiomuWsySidESXSlnfG-F"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g4735df6a3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4735df6a3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461e88a67d_5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461e88a67d_5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Download Release Notes - </a:t>
            </a:r>
            <a:r>
              <a:rPr lang="en-GB" u="sng">
                <a:solidFill>
                  <a:schemeClr val="hlink"/>
                </a:solidFill>
                <a:hlinkClick r:id="rId2"/>
              </a:rPr>
              <a:t>Download</a:t>
            </a:r>
            <a:endParaRPr/>
          </a:p>
          <a:p>
            <a:pPr indent="0" lvl="0" marL="0" rtl="0" algn="l">
              <a:spcBef>
                <a:spcPts val="0"/>
              </a:spcBef>
              <a:spcAft>
                <a:spcPts val="0"/>
              </a:spcAft>
              <a:buNone/>
            </a:pPr>
            <a:r>
              <a:rPr lang="en-GB"/>
              <a:t>Download Instructions for Usage - </a:t>
            </a:r>
            <a:r>
              <a:rPr lang="en-GB" u="sng">
                <a:solidFill>
                  <a:schemeClr val="hlink"/>
                </a:solidFill>
                <a:hlinkClick r:id="rId3"/>
              </a:rPr>
              <a:t>Download</a:t>
            </a:r>
            <a:endParaRPr/>
          </a:p>
          <a:p>
            <a:pPr indent="0" lvl="0" marL="0" rtl="0" algn="l">
              <a:spcBef>
                <a:spcPts val="0"/>
              </a:spcBef>
              <a:spcAft>
                <a:spcPts val="0"/>
              </a:spcAft>
              <a:buNone/>
            </a:pPr>
            <a:r>
              <a:rPr lang="en-GB"/>
              <a:t>Download Licenses - </a:t>
            </a:r>
            <a:r>
              <a:rPr lang="en-GB" u="sng">
                <a:solidFill>
                  <a:schemeClr val="hlink"/>
                </a:solidFill>
                <a:hlinkClick r:id="rId4"/>
              </a:rPr>
              <a:t>Download</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461e88a67d_5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461e88a67d_5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Download Preview Files (PNG) - </a:t>
            </a:r>
            <a:r>
              <a:rPr lang="en-GB" u="sng">
                <a:solidFill>
                  <a:schemeClr val="hlink"/>
                </a:solidFill>
                <a:hlinkClick r:id="rId2"/>
              </a:rPr>
              <a:t>Download</a:t>
            </a:r>
            <a:endParaRPr/>
          </a:p>
          <a:p>
            <a:pPr indent="0" lvl="0" marL="0" rtl="0" algn="l">
              <a:spcBef>
                <a:spcPts val="0"/>
              </a:spcBef>
              <a:spcAft>
                <a:spcPts val="0"/>
              </a:spcAft>
              <a:buNone/>
            </a:pPr>
            <a:r>
              <a:rPr lang="en-GB"/>
              <a:t>Download Vector Files (SVG) - </a:t>
            </a:r>
            <a:r>
              <a:rPr lang="en-GB" u="sng">
                <a:solidFill>
                  <a:schemeClr val="hlink"/>
                </a:solidFill>
                <a:hlinkClick r:id="rId3"/>
              </a:rPr>
              <a:t>Download</a:t>
            </a:r>
            <a:endParaRPr/>
          </a:p>
          <a:p>
            <a:pPr indent="0" lvl="0" marL="0" rtl="0" algn="l">
              <a:spcBef>
                <a:spcPts val="0"/>
              </a:spcBef>
              <a:spcAft>
                <a:spcPts val="0"/>
              </a:spcAft>
              <a:buClr>
                <a:schemeClr val="dk1"/>
              </a:buClr>
              <a:buSzPts val="1100"/>
              <a:buFont typeface="Arial"/>
              <a:buNone/>
            </a:pPr>
            <a:r>
              <a:rPr lang="en-GB">
                <a:solidFill>
                  <a:schemeClr val="dk1"/>
                </a:solidFill>
              </a:rPr>
              <a:t>Source files (templates and assets to build new pages) are accessible within the Sketch master file</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461e88a67d_5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461e88a67d_5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Download Preview Files for Desktop - </a:t>
            </a:r>
            <a:r>
              <a:rPr lang="en-GB" u="sng">
                <a:solidFill>
                  <a:schemeClr val="hlink"/>
                </a:solidFill>
                <a:hlinkClick r:id="rId2"/>
              </a:rPr>
              <a:t>Download</a:t>
            </a:r>
            <a:endParaRPr/>
          </a:p>
          <a:p>
            <a:pPr indent="0" lvl="0" marL="0" rtl="0" algn="l">
              <a:spcBef>
                <a:spcPts val="0"/>
              </a:spcBef>
              <a:spcAft>
                <a:spcPts val="0"/>
              </a:spcAft>
              <a:buNone/>
            </a:pPr>
            <a:r>
              <a:rPr lang="en-GB"/>
              <a:t>Download Preview Files for Mobile - </a:t>
            </a:r>
            <a:r>
              <a:rPr lang="en-GB" u="sng">
                <a:solidFill>
                  <a:schemeClr val="hlink"/>
                </a:solidFill>
                <a:hlinkClick r:id="rId3"/>
              </a:rPr>
              <a:t>Download</a:t>
            </a:r>
            <a:endParaRPr/>
          </a:p>
          <a:p>
            <a:pPr indent="0" lvl="0" marL="0" rtl="0" algn="l">
              <a:spcBef>
                <a:spcPts val="0"/>
              </a:spcBef>
              <a:spcAft>
                <a:spcPts val="0"/>
              </a:spcAft>
              <a:buClr>
                <a:schemeClr val="dk1"/>
              </a:buClr>
              <a:buSzPts val="1100"/>
              <a:buFont typeface="Arial"/>
              <a:buNone/>
            </a:pPr>
            <a:r>
              <a:rPr lang="en-GB">
                <a:solidFill>
                  <a:schemeClr val="dk1"/>
                </a:solidFill>
              </a:rPr>
              <a:t>Source files (templates and assets to build new pages) are accessible within the Sketch master file</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461e88a67d_5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461e88a67d_5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Download Component Preview files - </a:t>
            </a:r>
            <a:r>
              <a:rPr lang="en-GB" u="sng">
                <a:solidFill>
                  <a:schemeClr val="hlink"/>
                </a:solidFill>
                <a:hlinkClick r:id="rId2"/>
              </a:rPr>
              <a:t>Download</a:t>
            </a:r>
            <a:endParaRPr/>
          </a:p>
          <a:p>
            <a:pPr indent="0" lvl="0" marL="0" rtl="0" algn="l">
              <a:spcBef>
                <a:spcPts val="0"/>
              </a:spcBef>
              <a:spcAft>
                <a:spcPts val="0"/>
              </a:spcAft>
              <a:buNone/>
            </a:pPr>
            <a:r>
              <a:rPr lang="en-GB"/>
              <a:t>Note: Work in Progress - UX and Development are currently creating a new Sencha theme which will replace our current, custom theme - Iridium. This new theme will align with SLDS components. </a:t>
            </a:r>
            <a:endParaRPr/>
          </a:p>
          <a:p>
            <a:pPr indent="0" lvl="0" marL="0" rtl="0" algn="l">
              <a:spcBef>
                <a:spcPts val="0"/>
              </a:spcBef>
              <a:spcAft>
                <a:spcPts val="0"/>
              </a:spcAft>
              <a:buClr>
                <a:schemeClr val="dk1"/>
              </a:buClr>
              <a:buSzPts val="1100"/>
              <a:buFont typeface="Arial"/>
              <a:buNone/>
            </a:pPr>
            <a:r>
              <a:rPr lang="en-GB">
                <a:solidFill>
                  <a:schemeClr val="dk1"/>
                </a:solidFill>
              </a:rPr>
              <a:t>Source files (templates and assets to build new pages) are accessible within the Sketch master file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Google Shape;238;g461e88a67d_5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461e88a67d_5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Download Component Preview files - </a:t>
            </a:r>
            <a:r>
              <a:rPr lang="en-GB" u="sng">
                <a:solidFill>
                  <a:schemeClr val="hlink"/>
                </a:solidFill>
                <a:hlinkClick r:id="rId2"/>
              </a:rPr>
              <a:t>Download</a:t>
            </a:r>
            <a:endParaRPr>
              <a:solidFill>
                <a:schemeClr val="dk1"/>
              </a:solidFill>
            </a:endParaRPr>
          </a:p>
          <a:p>
            <a:pPr indent="0" lvl="0" marL="0" rtl="0" algn="l">
              <a:spcBef>
                <a:spcPts val="0"/>
              </a:spcBef>
              <a:spcAft>
                <a:spcPts val="0"/>
              </a:spcAft>
              <a:buNone/>
            </a:pPr>
            <a:r>
              <a:rPr lang="en-GB">
                <a:solidFill>
                  <a:schemeClr val="dk1"/>
                </a:solidFill>
              </a:rPr>
              <a:t>Source files (templates and assets to build new pages) are accessible within the Sketch master file</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g495ee0688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495ee0688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495ee06883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495ee06883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495ee06883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495ee06883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g495ee06883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495ee06883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g495ee06883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495ee06883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23f68dbea2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3f68dbea2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495ee06883_4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495ee06883_4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g495ee06883_4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495ee06883_4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g495ee06883_4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495ee06883_4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g495ee06883_4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495ee06883_4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Google Shape;373;g495ee06883_4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495ee06883_4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g495ee06883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495ee06883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g495ee06883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495ee06883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Google Shape;406;g495ee06883_1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495ee06883_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Google Shape;418;g496876bba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496876bba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8" name="Shape 428"/>
        <p:cNvGrpSpPr/>
        <p:nvPr/>
      </p:nvGrpSpPr>
      <p:grpSpPr>
        <a:xfrm>
          <a:off x="0" y="0"/>
          <a:ext cx="0" cy="0"/>
          <a:chOff x="0" y="0"/>
          <a:chExt cx="0" cy="0"/>
        </a:xfrm>
      </p:grpSpPr>
      <p:sp>
        <p:nvSpPr>
          <p:cNvPr id="429" name="Google Shape;429;g496876bbab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496876bbab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495ee06883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495ee06883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Google Shape;441;g496876bba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496876bba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2" name="Shape 452"/>
        <p:cNvGrpSpPr/>
        <p:nvPr/>
      </p:nvGrpSpPr>
      <p:grpSpPr>
        <a:xfrm>
          <a:off x="0" y="0"/>
          <a:ext cx="0" cy="0"/>
          <a:chOff x="0" y="0"/>
          <a:chExt cx="0" cy="0"/>
        </a:xfrm>
      </p:grpSpPr>
      <p:sp>
        <p:nvSpPr>
          <p:cNvPr id="453" name="Google Shape;453;g461e88a67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461e88a67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1" name="Shape 471"/>
        <p:cNvGrpSpPr/>
        <p:nvPr/>
      </p:nvGrpSpPr>
      <p:grpSpPr>
        <a:xfrm>
          <a:off x="0" y="0"/>
          <a:ext cx="0" cy="0"/>
          <a:chOff x="0" y="0"/>
          <a:chExt cx="0" cy="0"/>
        </a:xfrm>
      </p:grpSpPr>
      <p:sp>
        <p:nvSpPr>
          <p:cNvPr id="472" name="Google Shape;472;g461e88a67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461e88a67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2" name="Shape 482"/>
        <p:cNvGrpSpPr/>
        <p:nvPr/>
      </p:nvGrpSpPr>
      <p:grpSpPr>
        <a:xfrm>
          <a:off x="0" y="0"/>
          <a:ext cx="0" cy="0"/>
          <a:chOff x="0" y="0"/>
          <a:chExt cx="0" cy="0"/>
        </a:xfrm>
      </p:grpSpPr>
      <p:sp>
        <p:nvSpPr>
          <p:cNvPr id="483" name="Google Shape;483;g493bd57397_1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493bd57397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495ee0688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495ee0688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495ee06883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495ee06883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495ee06883_3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495ee06883_3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Download preview files (JPG) - </a:t>
            </a:r>
            <a:r>
              <a:rPr lang="en-GB" u="sng">
                <a:solidFill>
                  <a:schemeClr val="hlink"/>
                </a:solidFill>
                <a:hlinkClick r:id="rId2"/>
              </a:rPr>
              <a:t>Download</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Source files (templates and assets to build new pages) are accessible within the Sketch master file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g495ee06883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495ee06883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Download preview files (JPG) - </a:t>
            </a:r>
            <a:r>
              <a:rPr lang="en-GB" u="sng">
                <a:solidFill>
                  <a:schemeClr val="hlink"/>
                </a:solidFill>
                <a:hlinkClick r:id="rId2"/>
              </a:rPr>
              <a:t>Download</a:t>
            </a:r>
            <a:endParaRPr/>
          </a:p>
          <a:p>
            <a:pPr indent="0" lvl="0" marL="0" rtl="0" algn="l">
              <a:spcBef>
                <a:spcPts val="0"/>
              </a:spcBef>
              <a:spcAft>
                <a:spcPts val="0"/>
              </a:spcAft>
              <a:buNone/>
            </a:pPr>
            <a:r>
              <a:rPr lang="en-GB"/>
              <a:t>Source files (templates and assets to build new pages are accessible in the Sketch master file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461e88a67d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461e88a67d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Individual files links for download in slide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461e88a67d_5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461e88a67d_5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Download Color Tokens - </a:t>
            </a:r>
            <a:r>
              <a:rPr lang="en-GB" u="sng">
                <a:solidFill>
                  <a:schemeClr val="hlink"/>
                </a:solidFill>
                <a:hlinkClick r:id="rId2"/>
              </a:rPr>
              <a:t>Download</a:t>
            </a:r>
            <a:br>
              <a:rPr lang="en-GB"/>
            </a:br>
            <a:r>
              <a:rPr lang="en-GB"/>
              <a:t>Download Color Token Exports - </a:t>
            </a:r>
            <a:r>
              <a:rPr lang="en-GB" u="sng">
                <a:solidFill>
                  <a:schemeClr val="hlink"/>
                </a:solidFill>
                <a:hlinkClick r:id="rId3"/>
              </a:rPr>
              <a:t>Download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 Id="rId3"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white background" type="title">
  <p:cSld name="TITLE">
    <p:spTree>
      <p:nvGrpSpPr>
        <p:cNvPr id="6" name="Shape 6"/>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white background 1 1">
  <p:cSld name="white background 1">
    <p:spTree>
      <p:nvGrpSpPr>
        <p:cNvPr id="108" name="Shape 10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ark bg">
  <p:cSld name="TITLE_2">
    <p:bg>
      <p:bgPr>
        <a:solidFill>
          <a:srgbClr val="000000"/>
        </a:solidFill>
      </p:bgPr>
    </p:bg>
    <p:spTree>
      <p:nvGrpSpPr>
        <p:cNvPr id="7" name="Shape 7"/>
        <p:cNvGrpSpPr/>
        <p:nvPr/>
      </p:nvGrpSpPr>
      <p:grpSpPr>
        <a:xfrm>
          <a:off x="0" y="0"/>
          <a:ext cx="0" cy="0"/>
          <a:chOff x="0" y="0"/>
          <a:chExt cx="0" cy="0"/>
        </a:xfrm>
      </p:grpSpPr>
      <p:pic>
        <p:nvPicPr>
          <p:cNvPr id="8" name="Google Shape;8;p3"/>
          <p:cNvPicPr preferRelativeResize="0"/>
          <p:nvPr/>
        </p:nvPicPr>
        <p:blipFill rotWithShape="1">
          <a:blip r:embed="rId2">
            <a:alphaModFix amt="23000"/>
          </a:blip>
          <a:srcRect b="0" l="4177" r="0" t="0"/>
          <a:stretch/>
        </p:blipFill>
        <p:spPr>
          <a:xfrm>
            <a:off x="4150" y="-10900"/>
            <a:ext cx="9144000" cy="5143500"/>
          </a:xfrm>
          <a:prstGeom prst="rect">
            <a:avLst/>
          </a:prstGeom>
          <a:noFill/>
          <a:ln>
            <a:noFill/>
          </a:ln>
        </p:spPr>
      </p:pic>
      <p:grpSp>
        <p:nvGrpSpPr>
          <p:cNvPr id="9" name="Google Shape;9;p3"/>
          <p:cNvGrpSpPr/>
          <p:nvPr/>
        </p:nvGrpSpPr>
        <p:grpSpPr>
          <a:xfrm>
            <a:off x="4541642" y="4907247"/>
            <a:ext cx="4439063" cy="199800"/>
            <a:chOff x="4546080" y="4907247"/>
            <a:chExt cx="4480281" cy="199800"/>
          </a:xfrm>
        </p:grpSpPr>
        <p:sp>
          <p:nvSpPr>
            <p:cNvPr id="10" name="Google Shape;10;p3"/>
            <p:cNvSpPr txBox="1"/>
            <p:nvPr/>
          </p:nvSpPr>
          <p:spPr>
            <a:xfrm>
              <a:off x="4546080" y="4907247"/>
              <a:ext cx="3956100" cy="199800"/>
            </a:xfrm>
            <a:prstGeom prst="rect">
              <a:avLst/>
            </a:prstGeom>
            <a:noFill/>
            <a:ln cap="flat" cmpd="sng" w="19050">
              <a:solidFill>
                <a:srgbClr val="000000">
                  <a:alpha val="0"/>
                </a:srgbClr>
              </a:solidFill>
              <a:prstDash val="solid"/>
              <a:round/>
              <a:headEnd len="sm" w="sm" type="none"/>
              <a:tailEnd len="sm" w="sm" type="none"/>
            </a:ln>
          </p:spPr>
          <p:txBody>
            <a:bodyPr anchorCtr="0" anchor="t" bIns="45700" lIns="91425" spcFirstLastPara="1" rIns="91425" wrap="square" tIns="45700">
              <a:noAutofit/>
            </a:bodyPr>
            <a:lstStyle/>
            <a:p>
              <a:pPr indent="0" lvl="0" marL="0" marR="0" rtl="0" algn="r">
                <a:spcBef>
                  <a:spcPts val="0"/>
                </a:spcBef>
                <a:spcAft>
                  <a:spcPts val="0"/>
                </a:spcAft>
                <a:buClr>
                  <a:srgbClr val="707070"/>
                </a:buClr>
                <a:buFont typeface="Helvetica Neue"/>
                <a:buNone/>
              </a:pPr>
              <a:r>
                <a:rPr lang="en-GB" sz="700">
                  <a:solidFill>
                    <a:srgbClr val="FFFFFF"/>
                  </a:solidFill>
                </a:rPr>
                <a:t>Confidential </a:t>
              </a:r>
              <a:r>
                <a:rPr lang="en-GB" sz="700">
                  <a:solidFill>
                    <a:srgbClr val="E70666"/>
                  </a:solidFill>
                </a:rPr>
                <a:t> </a:t>
              </a:r>
              <a:r>
                <a:rPr lang="en-GB" sz="700">
                  <a:solidFill>
                    <a:srgbClr val="E70666"/>
                  </a:solidFill>
                  <a:latin typeface="Arial Black"/>
                  <a:ea typeface="Arial Black"/>
                  <a:cs typeface="Arial Black"/>
                  <a:sym typeface="Arial Black"/>
                </a:rPr>
                <a:t>|</a:t>
              </a:r>
              <a:r>
                <a:rPr lang="en-GB" sz="700">
                  <a:solidFill>
                    <a:srgbClr val="FFFFFF"/>
                  </a:solidFill>
                </a:rPr>
                <a:t>  </a:t>
              </a:r>
              <a:r>
                <a:rPr i="0" lang="en-GB" sz="700">
                  <a:solidFill>
                    <a:srgbClr val="FFFFFF"/>
                  </a:solidFill>
                </a:rPr>
                <a:t>Restricted to FinancialForce </a:t>
              </a:r>
              <a:endParaRPr sz="700">
                <a:solidFill>
                  <a:srgbClr val="FFFFFF"/>
                </a:solidFill>
              </a:endParaRPr>
            </a:p>
          </p:txBody>
        </p:sp>
        <p:sp>
          <p:nvSpPr>
            <p:cNvPr id="11" name="Google Shape;11;p3"/>
            <p:cNvSpPr txBox="1"/>
            <p:nvPr/>
          </p:nvSpPr>
          <p:spPr>
            <a:xfrm>
              <a:off x="8531961" y="4907247"/>
              <a:ext cx="494400" cy="19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sz="700">
                  <a:solidFill>
                    <a:srgbClr val="FFFFFF"/>
                  </a:solidFill>
                </a:rPr>
                <a:t>‹#›</a:t>
              </a:fld>
              <a:endParaRPr sz="700">
                <a:solidFill>
                  <a:srgbClr val="FFFFFF"/>
                </a:solidFill>
              </a:endParaRPr>
            </a:p>
          </p:txBody>
        </p:sp>
      </p:grpSp>
      <p:grpSp>
        <p:nvGrpSpPr>
          <p:cNvPr id="12" name="Google Shape;12;p3"/>
          <p:cNvGrpSpPr/>
          <p:nvPr/>
        </p:nvGrpSpPr>
        <p:grpSpPr>
          <a:xfrm>
            <a:off x="169500" y="4868700"/>
            <a:ext cx="1297350" cy="285875"/>
            <a:chOff x="169500" y="4868700"/>
            <a:chExt cx="1297350" cy="285875"/>
          </a:xfrm>
        </p:grpSpPr>
        <p:pic>
          <p:nvPicPr>
            <p:cNvPr id="13" name="Google Shape;13;p3"/>
            <p:cNvPicPr preferRelativeResize="0"/>
            <p:nvPr/>
          </p:nvPicPr>
          <p:blipFill rotWithShape="1">
            <a:blip r:embed="rId3">
              <a:alphaModFix/>
            </a:blip>
            <a:srcRect b="0" l="0" r="83329" t="0"/>
            <a:stretch/>
          </p:blipFill>
          <p:spPr>
            <a:xfrm>
              <a:off x="169500" y="4868700"/>
              <a:ext cx="216275" cy="285875"/>
            </a:xfrm>
            <a:prstGeom prst="rect">
              <a:avLst/>
            </a:prstGeom>
            <a:noFill/>
            <a:ln>
              <a:noFill/>
            </a:ln>
          </p:spPr>
        </p:pic>
        <p:pic>
          <p:nvPicPr>
            <p:cNvPr id="14" name="Google Shape;14;p3"/>
            <p:cNvPicPr preferRelativeResize="0"/>
            <p:nvPr/>
          </p:nvPicPr>
          <p:blipFill rotWithShape="1">
            <a:blip r:embed="rId4">
              <a:alphaModFix/>
            </a:blip>
            <a:srcRect b="0" l="16673" r="0" t="0"/>
            <a:stretch/>
          </p:blipFill>
          <p:spPr>
            <a:xfrm>
              <a:off x="385775" y="4868700"/>
              <a:ext cx="1081075" cy="285875"/>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ck bg">
  <p:cSld name="TITLE_2_1">
    <p:bg>
      <p:bgPr>
        <a:solidFill>
          <a:srgbClr val="000000"/>
        </a:solidFill>
      </p:bgPr>
    </p:bg>
    <p:spTree>
      <p:nvGrpSpPr>
        <p:cNvPr id="15" name="Shape 15"/>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white bg with logo 1">
  <p:cSld name="TITLE_1">
    <p:spTree>
      <p:nvGrpSpPr>
        <p:cNvPr id="16" name="Shape 16"/>
        <p:cNvGrpSpPr/>
        <p:nvPr/>
      </p:nvGrpSpPr>
      <p:grpSpPr>
        <a:xfrm>
          <a:off x="0" y="0"/>
          <a:ext cx="0" cy="0"/>
          <a:chOff x="0" y="0"/>
          <a:chExt cx="0" cy="0"/>
        </a:xfrm>
      </p:grpSpPr>
      <p:grpSp>
        <p:nvGrpSpPr>
          <p:cNvPr id="17" name="Google Shape;17;p5"/>
          <p:cNvGrpSpPr/>
          <p:nvPr/>
        </p:nvGrpSpPr>
        <p:grpSpPr>
          <a:xfrm>
            <a:off x="6850" y="4869550"/>
            <a:ext cx="9144000" cy="266700"/>
            <a:chOff x="6850" y="4869550"/>
            <a:chExt cx="9144000" cy="266700"/>
          </a:xfrm>
        </p:grpSpPr>
        <p:sp>
          <p:nvSpPr>
            <p:cNvPr id="18" name="Google Shape;18;p5"/>
            <p:cNvSpPr/>
            <p:nvPr/>
          </p:nvSpPr>
          <p:spPr>
            <a:xfrm>
              <a:off x="6850" y="4869550"/>
              <a:ext cx="9144000" cy="266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 name="Google Shape;19;p5"/>
            <p:cNvGrpSpPr/>
            <p:nvPr/>
          </p:nvGrpSpPr>
          <p:grpSpPr>
            <a:xfrm>
              <a:off x="4541642" y="4907247"/>
              <a:ext cx="4439063" cy="199800"/>
              <a:chOff x="4546080" y="4907247"/>
              <a:chExt cx="4480281" cy="199800"/>
            </a:xfrm>
          </p:grpSpPr>
          <p:sp>
            <p:nvSpPr>
              <p:cNvPr id="20" name="Google Shape;20;p5"/>
              <p:cNvSpPr txBox="1"/>
              <p:nvPr/>
            </p:nvSpPr>
            <p:spPr>
              <a:xfrm>
                <a:off x="4546080" y="4907247"/>
                <a:ext cx="3956100" cy="199800"/>
              </a:xfrm>
              <a:prstGeom prst="rect">
                <a:avLst/>
              </a:prstGeom>
              <a:noFill/>
              <a:ln cap="flat" cmpd="sng" w="19050">
                <a:solidFill>
                  <a:srgbClr val="000000">
                    <a:alpha val="0"/>
                  </a:srgbClr>
                </a:solidFill>
                <a:prstDash val="solid"/>
                <a:round/>
                <a:headEnd len="sm" w="sm" type="none"/>
                <a:tailEnd len="sm" w="sm" type="none"/>
              </a:ln>
            </p:spPr>
            <p:txBody>
              <a:bodyPr anchorCtr="0" anchor="t" bIns="45700" lIns="91425" spcFirstLastPara="1" rIns="91425" wrap="square" tIns="45700">
                <a:noAutofit/>
              </a:bodyPr>
              <a:lstStyle/>
              <a:p>
                <a:pPr indent="0" lvl="0" marL="0" marR="0" rtl="0" algn="r">
                  <a:spcBef>
                    <a:spcPts val="0"/>
                  </a:spcBef>
                  <a:spcAft>
                    <a:spcPts val="0"/>
                  </a:spcAft>
                  <a:buClr>
                    <a:srgbClr val="707070"/>
                  </a:buClr>
                  <a:buFont typeface="Helvetica Neue"/>
                  <a:buNone/>
                </a:pPr>
                <a:r>
                  <a:rPr lang="en-GB" sz="700"/>
                  <a:t>Confidential  </a:t>
                </a:r>
                <a:r>
                  <a:rPr lang="en-GB" sz="700">
                    <a:solidFill>
                      <a:srgbClr val="E70666"/>
                    </a:solidFill>
                    <a:latin typeface="Arial Black"/>
                    <a:ea typeface="Arial Black"/>
                    <a:cs typeface="Arial Black"/>
                    <a:sym typeface="Arial Black"/>
                  </a:rPr>
                  <a:t>|</a:t>
                </a:r>
                <a:r>
                  <a:rPr lang="en-GB" sz="700"/>
                  <a:t>  </a:t>
                </a:r>
                <a:r>
                  <a:rPr i="0" lang="en-GB" sz="700"/>
                  <a:t>Restricted to FinancialForce </a:t>
                </a:r>
                <a:endParaRPr sz="700"/>
              </a:p>
            </p:txBody>
          </p:sp>
          <p:sp>
            <p:nvSpPr>
              <p:cNvPr id="21" name="Google Shape;21;p5"/>
              <p:cNvSpPr txBox="1"/>
              <p:nvPr/>
            </p:nvSpPr>
            <p:spPr>
              <a:xfrm>
                <a:off x="8531961" y="4907247"/>
                <a:ext cx="494400" cy="19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sz="700"/>
                  <a:t>‹#›</a:t>
                </a:fld>
                <a:endParaRPr sz="700"/>
              </a:p>
            </p:txBody>
          </p:sp>
        </p:grpSp>
      </p:grpSp>
      <p:grpSp>
        <p:nvGrpSpPr>
          <p:cNvPr id="22" name="Google Shape;22;p5"/>
          <p:cNvGrpSpPr/>
          <p:nvPr/>
        </p:nvGrpSpPr>
        <p:grpSpPr>
          <a:xfrm>
            <a:off x="240395" y="4944594"/>
            <a:ext cx="1151663" cy="135064"/>
            <a:chOff x="614000" y="2475475"/>
            <a:chExt cx="6352250" cy="744975"/>
          </a:xfrm>
        </p:grpSpPr>
        <p:sp>
          <p:nvSpPr>
            <p:cNvPr id="23" name="Google Shape;23;p5"/>
            <p:cNvSpPr/>
            <p:nvPr/>
          </p:nvSpPr>
          <p:spPr>
            <a:xfrm>
              <a:off x="1593075" y="2663625"/>
              <a:ext cx="5373175" cy="367675"/>
            </a:xfrm>
            <a:custGeom>
              <a:rect b="b" l="l" r="r" t="t"/>
              <a:pathLst>
                <a:path extrusionOk="0" h="14707" w="214927">
                  <a:moveTo>
                    <a:pt x="0" y="254"/>
                  </a:moveTo>
                  <a:lnTo>
                    <a:pt x="0" y="5128"/>
                  </a:lnTo>
                  <a:lnTo>
                    <a:pt x="2489" y="5128"/>
                  </a:lnTo>
                  <a:lnTo>
                    <a:pt x="2489" y="2536"/>
                  </a:lnTo>
                  <a:lnTo>
                    <a:pt x="10577" y="2536"/>
                  </a:lnTo>
                  <a:lnTo>
                    <a:pt x="10577" y="254"/>
                  </a:lnTo>
                  <a:close/>
                  <a:moveTo>
                    <a:pt x="136118" y="254"/>
                  </a:moveTo>
                  <a:lnTo>
                    <a:pt x="136118" y="5128"/>
                  </a:lnTo>
                  <a:lnTo>
                    <a:pt x="138606" y="5128"/>
                  </a:lnTo>
                  <a:lnTo>
                    <a:pt x="138606" y="2536"/>
                  </a:lnTo>
                  <a:lnTo>
                    <a:pt x="146660" y="2536"/>
                  </a:lnTo>
                  <a:lnTo>
                    <a:pt x="146660" y="254"/>
                  </a:lnTo>
                  <a:close/>
                  <a:moveTo>
                    <a:pt x="176732" y="2536"/>
                  </a:moveTo>
                  <a:cubicBezTo>
                    <a:pt x="178564" y="2536"/>
                    <a:pt x="179670" y="3331"/>
                    <a:pt x="179635" y="4886"/>
                  </a:cubicBezTo>
                  <a:cubicBezTo>
                    <a:pt x="179635" y="6338"/>
                    <a:pt x="178495" y="7271"/>
                    <a:pt x="176732" y="7271"/>
                  </a:cubicBezTo>
                  <a:lnTo>
                    <a:pt x="173068" y="7271"/>
                  </a:lnTo>
                  <a:lnTo>
                    <a:pt x="173068" y="2536"/>
                  </a:lnTo>
                  <a:close/>
                  <a:moveTo>
                    <a:pt x="48011" y="3158"/>
                  </a:moveTo>
                  <a:lnTo>
                    <a:pt x="50465" y="8827"/>
                  </a:lnTo>
                  <a:lnTo>
                    <a:pt x="45592" y="8827"/>
                  </a:lnTo>
                  <a:lnTo>
                    <a:pt x="48011" y="3158"/>
                  </a:lnTo>
                  <a:close/>
                  <a:moveTo>
                    <a:pt x="109606" y="3158"/>
                  </a:moveTo>
                  <a:lnTo>
                    <a:pt x="112060" y="8827"/>
                  </a:lnTo>
                  <a:lnTo>
                    <a:pt x="107152" y="8827"/>
                  </a:lnTo>
                  <a:lnTo>
                    <a:pt x="109606" y="3158"/>
                  </a:lnTo>
                  <a:close/>
                  <a:moveTo>
                    <a:pt x="158101" y="2328"/>
                  </a:moveTo>
                  <a:cubicBezTo>
                    <a:pt x="160901" y="2328"/>
                    <a:pt x="162906" y="4610"/>
                    <a:pt x="162906" y="7375"/>
                  </a:cubicBezTo>
                  <a:cubicBezTo>
                    <a:pt x="162906" y="10175"/>
                    <a:pt x="160970" y="12421"/>
                    <a:pt x="158136" y="12421"/>
                  </a:cubicBezTo>
                  <a:cubicBezTo>
                    <a:pt x="155301" y="12421"/>
                    <a:pt x="153297" y="10105"/>
                    <a:pt x="153297" y="7340"/>
                  </a:cubicBezTo>
                  <a:cubicBezTo>
                    <a:pt x="153297" y="4575"/>
                    <a:pt x="155267" y="2328"/>
                    <a:pt x="158101" y="2328"/>
                  </a:cubicBezTo>
                  <a:close/>
                  <a:moveTo>
                    <a:pt x="0" y="6407"/>
                  </a:moveTo>
                  <a:lnTo>
                    <a:pt x="0" y="14461"/>
                  </a:lnTo>
                  <a:lnTo>
                    <a:pt x="2489" y="14461"/>
                  </a:lnTo>
                  <a:lnTo>
                    <a:pt x="2489" y="8688"/>
                  </a:lnTo>
                  <a:lnTo>
                    <a:pt x="9678" y="8688"/>
                  </a:lnTo>
                  <a:lnTo>
                    <a:pt x="9678" y="6407"/>
                  </a:lnTo>
                  <a:close/>
                  <a:moveTo>
                    <a:pt x="15485" y="254"/>
                  </a:moveTo>
                  <a:lnTo>
                    <a:pt x="15485" y="14461"/>
                  </a:lnTo>
                  <a:lnTo>
                    <a:pt x="17974" y="14461"/>
                  </a:lnTo>
                  <a:lnTo>
                    <a:pt x="17974" y="254"/>
                  </a:lnTo>
                  <a:close/>
                  <a:moveTo>
                    <a:pt x="23816" y="254"/>
                  </a:moveTo>
                  <a:lnTo>
                    <a:pt x="23816" y="14461"/>
                  </a:lnTo>
                  <a:lnTo>
                    <a:pt x="26270" y="14461"/>
                  </a:lnTo>
                  <a:lnTo>
                    <a:pt x="26270" y="4368"/>
                  </a:lnTo>
                  <a:lnTo>
                    <a:pt x="34081" y="14461"/>
                  </a:lnTo>
                  <a:lnTo>
                    <a:pt x="36190" y="14461"/>
                  </a:lnTo>
                  <a:lnTo>
                    <a:pt x="36190" y="254"/>
                  </a:lnTo>
                  <a:lnTo>
                    <a:pt x="33736" y="254"/>
                  </a:lnTo>
                  <a:lnTo>
                    <a:pt x="33736" y="10071"/>
                  </a:lnTo>
                  <a:lnTo>
                    <a:pt x="26131" y="254"/>
                  </a:lnTo>
                  <a:close/>
                  <a:moveTo>
                    <a:pt x="46905" y="151"/>
                  </a:moveTo>
                  <a:lnTo>
                    <a:pt x="40649" y="14461"/>
                  </a:lnTo>
                  <a:lnTo>
                    <a:pt x="43207" y="14461"/>
                  </a:lnTo>
                  <a:lnTo>
                    <a:pt x="44658" y="11039"/>
                  </a:lnTo>
                  <a:lnTo>
                    <a:pt x="51399" y="11039"/>
                  </a:lnTo>
                  <a:lnTo>
                    <a:pt x="52816" y="14461"/>
                  </a:lnTo>
                  <a:lnTo>
                    <a:pt x="55477" y="14461"/>
                  </a:lnTo>
                  <a:lnTo>
                    <a:pt x="49221" y="151"/>
                  </a:lnTo>
                  <a:close/>
                  <a:moveTo>
                    <a:pt x="59936" y="254"/>
                  </a:moveTo>
                  <a:lnTo>
                    <a:pt x="59936" y="14461"/>
                  </a:lnTo>
                  <a:lnTo>
                    <a:pt x="62390" y="14461"/>
                  </a:lnTo>
                  <a:lnTo>
                    <a:pt x="62390" y="4368"/>
                  </a:lnTo>
                  <a:lnTo>
                    <a:pt x="70202" y="14461"/>
                  </a:lnTo>
                  <a:lnTo>
                    <a:pt x="72310" y="14461"/>
                  </a:lnTo>
                  <a:lnTo>
                    <a:pt x="72310" y="254"/>
                  </a:lnTo>
                  <a:lnTo>
                    <a:pt x="69856" y="254"/>
                  </a:lnTo>
                  <a:lnTo>
                    <a:pt x="69856" y="10071"/>
                  </a:lnTo>
                  <a:lnTo>
                    <a:pt x="62252" y="254"/>
                  </a:lnTo>
                  <a:close/>
                  <a:moveTo>
                    <a:pt x="95123" y="254"/>
                  </a:moveTo>
                  <a:lnTo>
                    <a:pt x="95123" y="14461"/>
                  </a:lnTo>
                  <a:lnTo>
                    <a:pt x="97612" y="14461"/>
                  </a:lnTo>
                  <a:lnTo>
                    <a:pt x="97612" y="254"/>
                  </a:lnTo>
                  <a:close/>
                  <a:moveTo>
                    <a:pt x="108466" y="151"/>
                  </a:moveTo>
                  <a:lnTo>
                    <a:pt x="102244" y="14461"/>
                  </a:lnTo>
                  <a:lnTo>
                    <a:pt x="104802" y="14461"/>
                  </a:lnTo>
                  <a:lnTo>
                    <a:pt x="106253" y="11039"/>
                  </a:lnTo>
                  <a:lnTo>
                    <a:pt x="112959" y="11039"/>
                  </a:lnTo>
                  <a:lnTo>
                    <a:pt x="114411" y="14461"/>
                  </a:lnTo>
                  <a:lnTo>
                    <a:pt x="117038" y="14461"/>
                  </a:lnTo>
                  <a:lnTo>
                    <a:pt x="110781" y="151"/>
                  </a:lnTo>
                  <a:close/>
                  <a:moveTo>
                    <a:pt x="136118" y="6407"/>
                  </a:moveTo>
                  <a:lnTo>
                    <a:pt x="136118" y="14461"/>
                  </a:lnTo>
                  <a:lnTo>
                    <a:pt x="138606" y="14461"/>
                  </a:lnTo>
                  <a:lnTo>
                    <a:pt x="138606" y="8688"/>
                  </a:lnTo>
                  <a:lnTo>
                    <a:pt x="145761" y="8688"/>
                  </a:lnTo>
                  <a:lnTo>
                    <a:pt x="145761" y="6407"/>
                  </a:lnTo>
                  <a:close/>
                  <a:moveTo>
                    <a:pt x="170579" y="254"/>
                  </a:moveTo>
                  <a:lnTo>
                    <a:pt x="170579" y="14461"/>
                  </a:lnTo>
                  <a:lnTo>
                    <a:pt x="173068" y="14461"/>
                  </a:lnTo>
                  <a:lnTo>
                    <a:pt x="173068" y="9518"/>
                  </a:lnTo>
                  <a:lnTo>
                    <a:pt x="176213" y="9518"/>
                  </a:lnTo>
                  <a:lnTo>
                    <a:pt x="179704" y="14461"/>
                  </a:lnTo>
                  <a:lnTo>
                    <a:pt x="182642" y="14461"/>
                  </a:lnTo>
                  <a:lnTo>
                    <a:pt x="178806" y="9068"/>
                  </a:lnTo>
                  <a:cubicBezTo>
                    <a:pt x="180776" y="8550"/>
                    <a:pt x="182193" y="7133"/>
                    <a:pt x="182193" y="4748"/>
                  </a:cubicBezTo>
                  <a:cubicBezTo>
                    <a:pt x="182193" y="1983"/>
                    <a:pt x="180154" y="254"/>
                    <a:pt x="176905" y="254"/>
                  </a:cubicBezTo>
                  <a:close/>
                  <a:moveTo>
                    <a:pt x="204280" y="254"/>
                  </a:moveTo>
                  <a:lnTo>
                    <a:pt x="204280" y="14461"/>
                  </a:lnTo>
                  <a:lnTo>
                    <a:pt x="214926" y="14461"/>
                  </a:lnTo>
                  <a:lnTo>
                    <a:pt x="214926" y="12214"/>
                  </a:lnTo>
                  <a:lnTo>
                    <a:pt x="206803" y="12214"/>
                  </a:lnTo>
                  <a:lnTo>
                    <a:pt x="206803" y="8412"/>
                  </a:lnTo>
                  <a:lnTo>
                    <a:pt x="213924" y="8412"/>
                  </a:lnTo>
                  <a:lnTo>
                    <a:pt x="213924" y="6200"/>
                  </a:lnTo>
                  <a:lnTo>
                    <a:pt x="206803" y="6200"/>
                  </a:lnTo>
                  <a:lnTo>
                    <a:pt x="206803" y="2501"/>
                  </a:lnTo>
                  <a:lnTo>
                    <a:pt x="214822" y="2501"/>
                  </a:lnTo>
                  <a:lnTo>
                    <a:pt x="214822" y="254"/>
                  </a:lnTo>
                  <a:close/>
                  <a:moveTo>
                    <a:pt x="121497" y="254"/>
                  </a:moveTo>
                  <a:lnTo>
                    <a:pt x="121497" y="14495"/>
                  </a:lnTo>
                  <a:lnTo>
                    <a:pt x="131486" y="14495"/>
                  </a:lnTo>
                  <a:lnTo>
                    <a:pt x="131486" y="12214"/>
                  </a:lnTo>
                  <a:lnTo>
                    <a:pt x="124020" y="12214"/>
                  </a:lnTo>
                  <a:lnTo>
                    <a:pt x="124020" y="254"/>
                  </a:lnTo>
                  <a:close/>
                  <a:moveTo>
                    <a:pt x="84934" y="8"/>
                  </a:moveTo>
                  <a:cubicBezTo>
                    <a:pt x="84851" y="8"/>
                    <a:pt x="84768" y="10"/>
                    <a:pt x="84685" y="13"/>
                  </a:cubicBezTo>
                  <a:cubicBezTo>
                    <a:pt x="80399" y="13"/>
                    <a:pt x="77357" y="3296"/>
                    <a:pt x="77357" y="7375"/>
                  </a:cubicBezTo>
                  <a:cubicBezTo>
                    <a:pt x="77254" y="11398"/>
                    <a:pt x="80503" y="14703"/>
                    <a:pt x="84518" y="14703"/>
                  </a:cubicBezTo>
                  <a:cubicBezTo>
                    <a:pt x="84539" y="14703"/>
                    <a:pt x="84560" y="14703"/>
                    <a:pt x="84581" y="14702"/>
                  </a:cubicBezTo>
                  <a:cubicBezTo>
                    <a:pt x="87243" y="14702"/>
                    <a:pt x="88867" y="13735"/>
                    <a:pt x="90353" y="12214"/>
                  </a:cubicBezTo>
                  <a:lnTo>
                    <a:pt x="88729" y="10555"/>
                  </a:lnTo>
                  <a:cubicBezTo>
                    <a:pt x="87519" y="11695"/>
                    <a:pt x="86378" y="12421"/>
                    <a:pt x="84650" y="12421"/>
                  </a:cubicBezTo>
                  <a:cubicBezTo>
                    <a:pt x="81954" y="12421"/>
                    <a:pt x="79984" y="10140"/>
                    <a:pt x="79984" y="7340"/>
                  </a:cubicBezTo>
                  <a:cubicBezTo>
                    <a:pt x="79984" y="4540"/>
                    <a:pt x="81954" y="2328"/>
                    <a:pt x="84650" y="2328"/>
                  </a:cubicBezTo>
                  <a:cubicBezTo>
                    <a:pt x="86275" y="2328"/>
                    <a:pt x="87519" y="3020"/>
                    <a:pt x="88625" y="4091"/>
                  </a:cubicBezTo>
                  <a:lnTo>
                    <a:pt x="90250" y="2225"/>
                  </a:lnTo>
                  <a:cubicBezTo>
                    <a:pt x="88856" y="798"/>
                    <a:pt x="86922" y="8"/>
                    <a:pt x="84934" y="8"/>
                  </a:cubicBezTo>
                  <a:close/>
                  <a:moveTo>
                    <a:pt x="194229" y="8"/>
                  </a:moveTo>
                  <a:cubicBezTo>
                    <a:pt x="194146" y="8"/>
                    <a:pt x="194063" y="10"/>
                    <a:pt x="193980" y="13"/>
                  </a:cubicBezTo>
                  <a:cubicBezTo>
                    <a:pt x="193938" y="12"/>
                    <a:pt x="193896" y="11"/>
                    <a:pt x="193855" y="11"/>
                  </a:cubicBezTo>
                  <a:cubicBezTo>
                    <a:pt x="189833" y="11"/>
                    <a:pt x="186583" y="3304"/>
                    <a:pt x="186652" y="7375"/>
                  </a:cubicBezTo>
                  <a:cubicBezTo>
                    <a:pt x="186549" y="11398"/>
                    <a:pt x="189798" y="14703"/>
                    <a:pt x="193813" y="14703"/>
                  </a:cubicBezTo>
                  <a:cubicBezTo>
                    <a:pt x="193834" y="14703"/>
                    <a:pt x="193855" y="14703"/>
                    <a:pt x="193876" y="14702"/>
                  </a:cubicBezTo>
                  <a:cubicBezTo>
                    <a:pt x="196538" y="14702"/>
                    <a:pt x="198162" y="13735"/>
                    <a:pt x="199648" y="12214"/>
                  </a:cubicBezTo>
                  <a:lnTo>
                    <a:pt x="198058" y="10555"/>
                  </a:lnTo>
                  <a:cubicBezTo>
                    <a:pt x="196814" y="11695"/>
                    <a:pt x="195708" y="12421"/>
                    <a:pt x="193980" y="12421"/>
                  </a:cubicBezTo>
                  <a:cubicBezTo>
                    <a:pt x="191249" y="12421"/>
                    <a:pt x="189279" y="10140"/>
                    <a:pt x="189279" y="7340"/>
                  </a:cubicBezTo>
                  <a:cubicBezTo>
                    <a:pt x="189279" y="4540"/>
                    <a:pt x="191249" y="2294"/>
                    <a:pt x="193980" y="2294"/>
                  </a:cubicBezTo>
                  <a:cubicBezTo>
                    <a:pt x="195570" y="2294"/>
                    <a:pt x="196814" y="3020"/>
                    <a:pt x="197955" y="4057"/>
                  </a:cubicBezTo>
                  <a:lnTo>
                    <a:pt x="199545" y="2225"/>
                  </a:lnTo>
                  <a:cubicBezTo>
                    <a:pt x="198151" y="798"/>
                    <a:pt x="196216" y="8"/>
                    <a:pt x="194229" y="8"/>
                  </a:cubicBezTo>
                  <a:close/>
                  <a:moveTo>
                    <a:pt x="158131" y="1"/>
                  </a:moveTo>
                  <a:cubicBezTo>
                    <a:pt x="156343" y="1"/>
                    <a:pt x="154518" y="657"/>
                    <a:pt x="153020" y="2121"/>
                  </a:cubicBezTo>
                  <a:cubicBezTo>
                    <a:pt x="148388" y="6718"/>
                    <a:pt x="151568" y="14633"/>
                    <a:pt x="158101" y="14702"/>
                  </a:cubicBezTo>
                  <a:cubicBezTo>
                    <a:pt x="158183" y="14705"/>
                    <a:pt x="158265" y="14707"/>
                    <a:pt x="158346" y="14707"/>
                  </a:cubicBezTo>
                  <a:cubicBezTo>
                    <a:pt x="162348" y="14707"/>
                    <a:pt x="165600" y="11406"/>
                    <a:pt x="165533" y="7375"/>
                  </a:cubicBezTo>
                  <a:cubicBezTo>
                    <a:pt x="165533" y="2939"/>
                    <a:pt x="161914" y="1"/>
                    <a:pt x="158131"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5"/>
            <p:cNvSpPr/>
            <p:nvPr/>
          </p:nvSpPr>
          <p:spPr>
            <a:xfrm>
              <a:off x="614000" y="2843650"/>
              <a:ext cx="25" cy="25"/>
            </a:xfrm>
            <a:custGeom>
              <a:rect b="b" l="l" r="r" t="t"/>
              <a:pathLst>
                <a:path extrusionOk="0" h="1" w="1">
                  <a:moveTo>
                    <a:pt x="1" y="1"/>
                  </a:moveTo>
                  <a:close/>
                </a:path>
              </a:pathLst>
            </a:custGeom>
            <a:solidFill>
              <a:srgbClr val="E81A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5"/>
            <p:cNvSpPr/>
            <p:nvPr/>
          </p:nvSpPr>
          <p:spPr>
            <a:xfrm>
              <a:off x="614000" y="2475475"/>
              <a:ext cx="746650" cy="744975"/>
            </a:xfrm>
            <a:custGeom>
              <a:rect b="b" l="l" r="r" t="t"/>
              <a:pathLst>
                <a:path extrusionOk="0" h="29799" w="29866">
                  <a:moveTo>
                    <a:pt x="14893" y="0"/>
                  </a:moveTo>
                  <a:cubicBezTo>
                    <a:pt x="6775" y="0"/>
                    <a:pt x="137" y="6538"/>
                    <a:pt x="1" y="14693"/>
                  </a:cubicBezTo>
                  <a:lnTo>
                    <a:pt x="1" y="14797"/>
                  </a:lnTo>
                  <a:cubicBezTo>
                    <a:pt x="1" y="16180"/>
                    <a:pt x="174" y="17562"/>
                    <a:pt x="554" y="18910"/>
                  </a:cubicBezTo>
                  <a:cubicBezTo>
                    <a:pt x="934" y="20258"/>
                    <a:pt x="1522" y="21537"/>
                    <a:pt x="2248" y="22747"/>
                  </a:cubicBezTo>
                  <a:cubicBezTo>
                    <a:pt x="2766" y="23577"/>
                    <a:pt x="3388" y="24371"/>
                    <a:pt x="4080" y="25097"/>
                  </a:cubicBezTo>
                  <a:lnTo>
                    <a:pt x="4321" y="25166"/>
                  </a:lnTo>
                  <a:cubicBezTo>
                    <a:pt x="5390" y="25552"/>
                    <a:pt x="6535" y="25734"/>
                    <a:pt x="7668" y="25734"/>
                  </a:cubicBezTo>
                  <a:cubicBezTo>
                    <a:pt x="7855" y="25734"/>
                    <a:pt x="8042" y="25729"/>
                    <a:pt x="8227" y="25720"/>
                  </a:cubicBezTo>
                  <a:cubicBezTo>
                    <a:pt x="8850" y="25685"/>
                    <a:pt x="9506" y="25581"/>
                    <a:pt x="10128" y="25443"/>
                  </a:cubicBezTo>
                  <a:cubicBezTo>
                    <a:pt x="11027" y="25201"/>
                    <a:pt x="11891" y="24786"/>
                    <a:pt x="12617" y="24199"/>
                  </a:cubicBezTo>
                  <a:cubicBezTo>
                    <a:pt x="14449" y="22747"/>
                    <a:pt x="15728" y="19844"/>
                    <a:pt x="16108" y="16664"/>
                  </a:cubicBezTo>
                  <a:lnTo>
                    <a:pt x="16177" y="16180"/>
                  </a:lnTo>
                  <a:lnTo>
                    <a:pt x="19979" y="16214"/>
                  </a:lnTo>
                  <a:cubicBezTo>
                    <a:pt x="20118" y="16180"/>
                    <a:pt x="20221" y="16076"/>
                    <a:pt x="20256" y="15938"/>
                  </a:cubicBezTo>
                  <a:lnTo>
                    <a:pt x="20705" y="13656"/>
                  </a:lnTo>
                  <a:lnTo>
                    <a:pt x="16246" y="13622"/>
                  </a:lnTo>
                  <a:cubicBezTo>
                    <a:pt x="16350" y="12723"/>
                    <a:pt x="16523" y="11859"/>
                    <a:pt x="16799" y="10995"/>
                  </a:cubicBezTo>
                  <a:cubicBezTo>
                    <a:pt x="17007" y="10235"/>
                    <a:pt x="17353" y="9509"/>
                    <a:pt x="17733" y="8817"/>
                  </a:cubicBezTo>
                  <a:cubicBezTo>
                    <a:pt x="18009" y="8334"/>
                    <a:pt x="18389" y="7884"/>
                    <a:pt x="18804" y="7539"/>
                  </a:cubicBezTo>
                  <a:cubicBezTo>
                    <a:pt x="19772" y="6847"/>
                    <a:pt x="20947" y="6467"/>
                    <a:pt x="22123" y="6467"/>
                  </a:cubicBezTo>
                  <a:cubicBezTo>
                    <a:pt x="22192" y="6463"/>
                    <a:pt x="22262" y="6461"/>
                    <a:pt x="22331" y="6461"/>
                  </a:cubicBezTo>
                  <a:cubicBezTo>
                    <a:pt x="23358" y="6461"/>
                    <a:pt x="24311" y="6936"/>
                    <a:pt x="24991" y="7746"/>
                  </a:cubicBezTo>
                  <a:cubicBezTo>
                    <a:pt x="26478" y="9854"/>
                    <a:pt x="27273" y="12378"/>
                    <a:pt x="27273" y="14935"/>
                  </a:cubicBezTo>
                  <a:lnTo>
                    <a:pt x="27273" y="15004"/>
                  </a:lnTo>
                  <a:cubicBezTo>
                    <a:pt x="27204" y="21792"/>
                    <a:pt x="21674" y="27241"/>
                    <a:pt x="14894" y="27241"/>
                  </a:cubicBezTo>
                  <a:cubicBezTo>
                    <a:pt x="14872" y="27241"/>
                    <a:pt x="14851" y="27240"/>
                    <a:pt x="14829" y="27240"/>
                  </a:cubicBezTo>
                  <a:cubicBezTo>
                    <a:pt x="13481" y="27240"/>
                    <a:pt x="12168" y="26998"/>
                    <a:pt x="10889" y="26549"/>
                  </a:cubicBezTo>
                  <a:cubicBezTo>
                    <a:pt x="9921" y="26860"/>
                    <a:pt x="8884" y="26998"/>
                    <a:pt x="7882" y="26998"/>
                  </a:cubicBezTo>
                  <a:cubicBezTo>
                    <a:pt x="7190" y="26964"/>
                    <a:pt x="6534" y="26895"/>
                    <a:pt x="5877" y="26791"/>
                  </a:cubicBezTo>
                  <a:lnTo>
                    <a:pt x="5877" y="26791"/>
                  </a:lnTo>
                  <a:cubicBezTo>
                    <a:pt x="8400" y="28692"/>
                    <a:pt x="11476" y="29729"/>
                    <a:pt x="14622" y="29798"/>
                  </a:cubicBezTo>
                  <a:lnTo>
                    <a:pt x="14968" y="29798"/>
                  </a:lnTo>
                  <a:cubicBezTo>
                    <a:pt x="23090" y="29764"/>
                    <a:pt x="29692" y="23265"/>
                    <a:pt x="29865" y="15143"/>
                  </a:cubicBezTo>
                  <a:cubicBezTo>
                    <a:pt x="29865" y="13691"/>
                    <a:pt x="29658" y="12239"/>
                    <a:pt x="29278" y="10857"/>
                  </a:cubicBezTo>
                  <a:cubicBezTo>
                    <a:pt x="28897" y="9509"/>
                    <a:pt x="28310" y="8230"/>
                    <a:pt x="27584" y="7055"/>
                  </a:cubicBezTo>
                  <a:cubicBezTo>
                    <a:pt x="27065" y="6191"/>
                    <a:pt x="26443" y="5430"/>
                    <a:pt x="25752" y="4704"/>
                  </a:cubicBezTo>
                  <a:lnTo>
                    <a:pt x="25510" y="4635"/>
                  </a:lnTo>
                  <a:cubicBezTo>
                    <a:pt x="24412" y="4249"/>
                    <a:pt x="23288" y="4067"/>
                    <a:pt x="22161" y="4067"/>
                  </a:cubicBezTo>
                  <a:cubicBezTo>
                    <a:pt x="21976" y="4067"/>
                    <a:pt x="21790" y="4072"/>
                    <a:pt x="21604" y="4082"/>
                  </a:cubicBezTo>
                  <a:cubicBezTo>
                    <a:pt x="20982" y="4117"/>
                    <a:pt x="20325" y="4220"/>
                    <a:pt x="19703" y="4359"/>
                  </a:cubicBezTo>
                  <a:cubicBezTo>
                    <a:pt x="18804" y="4601"/>
                    <a:pt x="17975" y="5015"/>
                    <a:pt x="17249" y="5603"/>
                  </a:cubicBezTo>
                  <a:cubicBezTo>
                    <a:pt x="15417" y="7055"/>
                    <a:pt x="14138" y="9958"/>
                    <a:pt x="13723" y="13138"/>
                  </a:cubicBezTo>
                  <a:lnTo>
                    <a:pt x="13689" y="13622"/>
                  </a:lnTo>
                  <a:lnTo>
                    <a:pt x="9886" y="13587"/>
                  </a:lnTo>
                  <a:cubicBezTo>
                    <a:pt x="9714" y="13587"/>
                    <a:pt x="9610" y="13691"/>
                    <a:pt x="9575" y="13829"/>
                  </a:cubicBezTo>
                  <a:lnTo>
                    <a:pt x="9161" y="16145"/>
                  </a:lnTo>
                  <a:lnTo>
                    <a:pt x="13585" y="16180"/>
                  </a:lnTo>
                  <a:cubicBezTo>
                    <a:pt x="13481" y="17044"/>
                    <a:pt x="13308" y="17942"/>
                    <a:pt x="13066" y="18772"/>
                  </a:cubicBezTo>
                  <a:cubicBezTo>
                    <a:pt x="12825" y="19532"/>
                    <a:pt x="12513" y="20293"/>
                    <a:pt x="12099" y="20984"/>
                  </a:cubicBezTo>
                  <a:cubicBezTo>
                    <a:pt x="11822" y="21468"/>
                    <a:pt x="11476" y="21917"/>
                    <a:pt x="11027" y="22263"/>
                  </a:cubicBezTo>
                  <a:cubicBezTo>
                    <a:pt x="10059" y="22954"/>
                    <a:pt x="8884" y="23335"/>
                    <a:pt x="7709" y="23335"/>
                  </a:cubicBezTo>
                  <a:cubicBezTo>
                    <a:pt x="7639" y="23339"/>
                    <a:pt x="7569" y="23341"/>
                    <a:pt x="7500" y="23341"/>
                  </a:cubicBezTo>
                  <a:cubicBezTo>
                    <a:pt x="6469" y="23341"/>
                    <a:pt x="5488" y="22865"/>
                    <a:pt x="4840" y="22056"/>
                  </a:cubicBezTo>
                  <a:cubicBezTo>
                    <a:pt x="3354" y="19947"/>
                    <a:pt x="2559" y="17424"/>
                    <a:pt x="2593" y="14866"/>
                  </a:cubicBezTo>
                  <a:lnTo>
                    <a:pt x="2593" y="14832"/>
                  </a:lnTo>
                  <a:cubicBezTo>
                    <a:pt x="2628" y="8044"/>
                    <a:pt x="8158" y="2527"/>
                    <a:pt x="14939" y="2527"/>
                  </a:cubicBezTo>
                  <a:cubicBezTo>
                    <a:pt x="14960" y="2527"/>
                    <a:pt x="14981" y="2527"/>
                    <a:pt x="15002" y="2527"/>
                  </a:cubicBezTo>
                  <a:cubicBezTo>
                    <a:pt x="16350" y="2561"/>
                    <a:pt x="17698" y="2769"/>
                    <a:pt x="18977" y="3218"/>
                  </a:cubicBezTo>
                  <a:cubicBezTo>
                    <a:pt x="19848" y="2938"/>
                    <a:pt x="20747" y="2798"/>
                    <a:pt x="21674" y="2798"/>
                  </a:cubicBezTo>
                  <a:cubicBezTo>
                    <a:pt x="21777" y="2798"/>
                    <a:pt x="21881" y="2800"/>
                    <a:pt x="21984" y="2803"/>
                  </a:cubicBezTo>
                  <a:cubicBezTo>
                    <a:pt x="22641" y="2803"/>
                    <a:pt x="23332" y="2872"/>
                    <a:pt x="23989" y="2976"/>
                  </a:cubicBezTo>
                  <a:cubicBezTo>
                    <a:pt x="21431" y="1110"/>
                    <a:pt x="18389" y="38"/>
                    <a:pt x="15209" y="3"/>
                  </a:cubicBezTo>
                  <a:cubicBezTo>
                    <a:pt x="15104" y="1"/>
                    <a:pt x="14998" y="0"/>
                    <a:pt x="14893" y="0"/>
                  </a:cubicBezTo>
                  <a:close/>
                </a:path>
              </a:pathLst>
            </a:custGeom>
            <a:solidFill>
              <a:srgbClr val="E81A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st grid DO NOT USE IN FINAL PRESENTATIONS" type="blank">
  <p:cSld name="BLANK">
    <p:spTree>
      <p:nvGrpSpPr>
        <p:cNvPr id="26" name="Shape 26"/>
        <p:cNvGrpSpPr/>
        <p:nvPr/>
      </p:nvGrpSpPr>
      <p:grpSpPr>
        <a:xfrm>
          <a:off x="0" y="0"/>
          <a:ext cx="0" cy="0"/>
          <a:chOff x="0" y="0"/>
          <a:chExt cx="0" cy="0"/>
        </a:xfrm>
      </p:grpSpPr>
      <p:cxnSp>
        <p:nvCxnSpPr>
          <p:cNvPr id="27" name="Google Shape;27;p6"/>
          <p:cNvCxnSpPr/>
          <p:nvPr/>
        </p:nvCxnSpPr>
        <p:spPr>
          <a:xfrm>
            <a:off x="558875"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28" name="Google Shape;28;p6"/>
          <p:cNvCxnSpPr/>
          <p:nvPr/>
        </p:nvCxnSpPr>
        <p:spPr>
          <a:xfrm>
            <a:off x="1003786"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29" name="Google Shape;29;p6"/>
          <p:cNvCxnSpPr/>
          <p:nvPr/>
        </p:nvCxnSpPr>
        <p:spPr>
          <a:xfrm>
            <a:off x="1448697"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30" name="Google Shape;30;p6"/>
          <p:cNvCxnSpPr/>
          <p:nvPr/>
        </p:nvCxnSpPr>
        <p:spPr>
          <a:xfrm>
            <a:off x="1893608"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31" name="Google Shape;31;p6"/>
          <p:cNvCxnSpPr/>
          <p:nvPr/>
        </p:nvCxnSpPr>
        <p:spPr>
          <a:xfrm>
            <a:off x="2338519"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32" name="Google Shape;32;p6"/>
          <p:cNvCxnSpPr/>
          <p:nvPr/>
        </p:nvCxnSpPr>
        <p:spPr>
          <a:xfrm>
            <a:off x="2783431"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33" name="Google Shape;33;p6"/>
          <p:cNvCxnSpPr/>
          <p:nvPr/>
        </p:nvCxnSpPr>
        <p:spPr>
          <a:xfrm>
            <a:off x="3228342"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34" name="Google Shape;34;p6"/>
          <p:cNvCxnSpPr/>
          <p:nvPr/>
        </p:nvCxnSpPr>
        <p:spPr>
          <a:xfrm>
            <a:off x="3673253"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35" name="Google Shape;35;p6"/>
          <p:cNvCxnSpPr/>
          <p:nvPr/>
        </p:nvCxnSpPr>
        <p:spPr>
          <a:xfrm>
            <a:off x="4563075"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36" name="Google Shape;36;p6"/>
          <p:cNvCxnSpPr/>
          <p:nvPr/>
        </p:nvCxnSpPr>
        <p:spPr>
          <a:xfrm>
            <a:off x="4118164"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37" name="Google Shape;37;p6"/>
          <p:cNvCxnSpPr/>
          <p:nvPr/>
        </p:nvCxnSpPr>
        <p:spPr>
          <a:xfrm>
            <a:off x="8567275"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38" name="Google Shape;38;p6"/>
          <p:cNvCxnSpPr/>
          <p:nvPr/>
        </p:nvCxnSpPr>
        <p:spPr>
          <a:xfrm>
            <a:off x="0" y="693925"/>
            <a:ext cx="9144000" cy="0"/>
          </a:xfrm>
          <a:prstGeom prst="straightConnector1">
            <a:avLst/>
          </a:prstGeom>
          <a:noFill/>
          <a:ln cap="flat" cmpd="sng" w="9525">
            <a:solidFill>
              <a:srgbClr val="595959"/>
            </a:solidFill>
            <a:prstDash val="dot"/>
            <a:round/>
            <a:headEnd len="med" w="med" type="none"/>
            <a:tailEnd len="med" w="med" type="none"/>
          </a:ln>
        </p:spPr>
      </p:cxnSp>
      <p:cxnSp>
        <p:nvCxnSpPr>
          <p:cNvPr id="39" name="Google Shape;39;p6"/>
          <p:cNvCxnSpPr/>
          <p:nvPr/>
        </p:nvCxnSpPr>
        <p:spPr>
          <a:xfrm>
            <a:off x="0" y="1086953"/>
            <a:ext cx="9144000" cy="0"/>
          </a:xfrm>
          <a:prstGeom prst="straightConnector1">
            <a:avLst/>
          </a:prstGeom>
          <a:noFill/>
          <a:ln cap="flat" cmpd="sng" w="9525">
            <a:solidFill>
              <a:srgbClr val="595959"/>
            </a:solidFill>
            <a:prstDash val="dot"/>
            <a:round/>
            <a:headEnd len="med" w="med" type="none"/>
            <a:tailEnd len="med" w="med" type="none"/>
          </a:ln>
        </p:spPr>
      </p:cxnSp>
      <p:cxnSp>
        <p:nvCxnSpPr>
          <p:cNvPr id="40" name="Google Shape;40;p6"/>
          <p:cNvCxnSpPr/>
          <p:nvPr/>
        </p:nvCxnSpPr>
        <p:spPr>
          <a:xfrm>
            <a:off x="0" y="1479980"/>
            <a:ext cx="9144000" cy="0"/>
          </a:xfrm>
          <a:prstGeom prst="straightConnector1">
            <a:avLst/>
          </a:prstGeom>
          <a:noFill/>
          <a:ln cap="flat" cmpd="sng" w="9525">
            <a:solidFill>
              <a:srgbClr val="595959"/>
            </a:solidFill>
            <a:prstDash val="dot"/>
            <a:round/>
            <a:headEnd len="med" w="med" type="none"/>
            <a:tailEnd len="med" w="med" type="none"/>
          </a:ln>
        </p:spPr>
      </p:cxnSp>
      <p:cxnSp>
        <p:nvCxnSpPr>
          <p:cNvPr id="41" name="Google Shape;41;p6"/>
          <p:cNvCxnSpPr/>
          <p:nvPr/>
        </p:nvCxnSpPr>
        <p:spPr>
          <a:xfrm>
            <a:off x="0" y="1873008"/>
            <a:ext cx="9144000" cy="0"/>
          </a:xfrm>
          <a:prstGeom prst="straightConnector1">
            <a:avLst/>
          </a:prstGeom>
          <a:noFill/>
          <a:ln cap="flat" cmpd="sng" w="9525">
            <a:solidFill>
              <a:srgbClr val="595959"/>
            </a:solidFill>
            <a:prstDash val="dot"/>
            <a:round/>
            <a:headEnd len="med" w="med" type="none"/>
            <a:tailEnd len="med" w="med" type="none"/>
          </a:ln>
        </p:spPr>
      </p:cxnSp>
      <p:cxnSp>
        <p:nvCxnSpPr>
          <p:cNvPr id="42" name="Google Shape;42;p6"/>
          <p:cNvCxnSpPr/>
          <p:nvPr/>
        </p:nvCxnSpPr>
        <p:spPr>
          <a:xfrm>
            <a:off x="0" y="2266035"/>
            <a:ext cx="9144000" cy="0"/>
          </a:xfrm>
          <a:prstGeom prst="straightConnector1">
            <a:avLst/>
          </a:prstGeom>
          <a:noFill/>
          <a:ln cap="flat" cmpd="sng" w="9525">
            <a:solidFill>
              <a:srgbClr val="595959"/>
            </a:solidFill>
            <a:prstDash val="dot"/>
            <a:round/>
            <a:headEnd len="med" w="med" type="none"/>
            <a:tailEnd len="med" w="med" type="none"/>
          </a:ln>
        </p:spPr>
      </p:cxnSp>
      <p:cxnSp>
        <p:nvCxnSpPr>
          <p:cNvPr id="43" name="Google Shape;43;p6"/>
          <p:cNvCxnSpPr/>
          <p:nvPr/>
        </p:nvCxnSpPr>
        <p:spPr>
          <a:xfrm>
            <a:off x="0" y="2659063"/>
            <a:ext cx="9144000" cy="0"/>
          </a:xfrm>
          <a:prstGeom prst="straightConnector1">
            <a:avLst/>
          </a:prstGeom>
          <a:noFill/>
          <a:ln cap="flat" cmpd="sng" w="9525">
            <a:solidFill>
              <a:srgbClr val="595959"/>
            </a:solidFill>
            <a:prstDash val="dot"/>
            <a:round/>
            <a:headEnd len="med" w="med" type="none"/>
            <a:tailEnd len="med" w="med" type="none"/>
          </a:ln>
        </p:spPr>
      </p:cxnSp>
      <p:cxnSp>
        <p:nvCxnSpPr>
          <p:cNvPr id="44" name="Google Shape;44;p6"/>
          <p:cNvCxnSpPr/>
          <p:nvPr/>
        </p:nvCxnSpPr>
        <p:spPr>
          <a:xfrm>
            <a:off x="0" y="3052090"/>
            <a:ext cx="9144000" cy="0"/>
          </a:xfrm>
          <a:prstGeom prst="straightConnector1">
            <a:avLst/>
          </a:prstGeom>
          <a:noFill/>
          <a:ln cap="flat" cmpd="sng" w="9525">
            <a:solidFill>
              <a:srgbClr val="595959"/>
            </a:solidFill>
            <a:prstDash val="dot"/>
            <a:round/>
            <a:headEnd len="med" w="med" type="none"/>
            <a:tailEnd len="med" w="med" type="none"/>
          </a:ln>
        </p:spPr>
      </p:cxnSp>
      <p:cxnSp>
        <p:nvCxnSpPr>
          <p:cNvPr id="45" name="Google Shape;45;p6"/>
          <p:cNvCxnSpPr/>
          <p:nvPr/>
        </p:nvCxnSpPr>
        <p:spPr>
          <a:xfrm>
            <a:off x="0" y="3445118"/>
            <a:ext cx="9144000" cy="0"/>
          </a:xfrm>
          <a:prstGeom prst="straightConnector1">
            <a:avLst/>
          </a:prstGeom>
          <a:noFill/>
          <a:ln cap="flat" cmpd="sng" w="9525">
            <a:solidFill>
              <a:srgbClr val="595959"/>
            </a:solidFill>
            <a:prstDash val="dot"/>
            <a:round/>
            <a:headEnd len="med" w="med" type="none"/>
            <a:tailEnd len="med" w="med" type="none"/>
          </a:ln>
        </p:spPr>
      </p:cxnSp>
      <p:cxnSp>
        <p:nvCxnSpPr>
          <p:cNvPr id="46" name="Google Shape;46;p6"/>
          <p:cNvCxnSpPr/>
          <p:nvPr/>
        </p:nvCxnSpPr>
        <p:spPr>
          <a:xfrm>
            <a:off x="0" y="3838145"/>
            <a:ext cx="9144000" cy="0"/>
          </a:xfrm>
          <a:prstGeom prst="straightConnector1">
            <a:avLst/>
          </a:prstGeom>
          <a:noFill/>
          <a:ln cap="flat" cmpd="sng" w="9525">
            <a:solidFill>
              <a:srgbClr val="595959"/>
            </a:solidFill>
            <a:prstDash val="dot"/>
            <a:round/>
            <a:headEnd len="med" w="med" type="none"/>
            <a:tailEnd len="med" w="med" type="none"/>
          </a:ln>
        </p:spPr>
      </p:cxnSp>
      <p:cxnSp>
        <p:nvCxnSpPr>
          <p:cNvPr id="47" name="Google Shape;47;p6"/>
          <p:cNvCxnSpPr/>
          <p:nvPr/>
        </p:nvCxnSpPr>
        <p:spPr>
          <a:xfrm>
            <a:off x="0" y="4231173"/>
            <a:ext cx="9144000" cy="0"/>
          </a:xfrm>
          <a:prstGeom prst="straightConnector1">
            <a:avLst/>
          </a:prstGeom>
          <a:noFill/>
          <a:ln cap="flat" cmpd="sng" w="9525">
            <a:solidFill>
              <a:srgbClr val="595959"/>
            </a:solidFill>
            <a:prstDash val="dot"/>
            <a:round/>
            <a:headEnd len="med" w="med" type="none"/>
            <a:tailEnd len="med" w="med" type="none"/>
          </a:ln>
        </p:spPr>
      </p:cxnSp>
      <p:cxnSp>
        <p:nvCxnSpPr>
          <p:cNvPr id="48" name="Google Shape;48;p6"/>
          <p:cNvCxnSpPr/>
          <p:nvPr/>
        </p:nvCxnSpPr>
        <p:spPr>
          <a:xfrm>
            <a:off x="0" y="4624200"/>
            <a:ext cx="9144000" cy="0"/>
          </a:xfrm>
          <a:prstGeom prst="straightConnector1">
            <a:avLst/>
          </a:prstGeom>
          <a:noFill/>
          <a:ln cap="flat" cmpd="sng" w="9525">
            <a:solidFill>
              <a:srgbClr val="595959"/>
            </a:solidFill>
            <a:prstDash val="dot"/>
            <a:round/>
            <a:headEnd len="med" w="med" type="none"/>
            <a:tailEnd len="med" w="med" type="none"/>
          </a:ln>
        </p:spPr>
      </p:cxnSp>
      <p:cxnSp>
        <p:nvCxnSpPr>
          <p:cNvPr id="49" name="Google Shape;49;p6"/>
          <p:cNvCxnSpPr/>
          <p:nvPr/>
        </p:nvCxnSpPr>
        <p:spPr>
          <a:xfrm>
            <a:off x="5007986"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50" name="Google Shape;50;p6"/>
          <p:cNvCxnSpPr/>
          <p:nvPr/>
        </p:nvCxnSpPr>
        <p:spPr>
          <a:xfrm>
            <a:off x="5452897"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51" name="Google Shape;51;p6"/>
          <p:cNvCxnSpPr/>
          <p:nvPr/>
        </p:nvCxnSpPr>
        <p:spPr>
          <a:xfrm>
            <a:off x="5897808"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52" name="Google Shape;52;p6"/>
          <p:cNvCxnSpPr/>
          <p:nvPr/>
        </p:nvCxnSpPr>
        <p:spPr>
          <a:xfrm>
            <a:off x="6342719"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53" name="Google Shape;53;p6"/>
          <p:cNvCxnSpPr/>
          <p:nvPr/>
        </p:nvCxnSpPr>
        <p:spPr>
          <a:xfrm>
            <a:off x="6787631"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54" name="Google Shape;54;p6"/>
          <p:cNvCxnSpPr/>
          <p:nvPr/>
        </p:nvCxnSpPr>
        <p:spPr>
          <a:xfrm>
            <a:off x="7232542"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55" name="Google Shape;55;p6"/>
          <p:cNvCxnSpPr/>
          <p:nvPr/>
        </p:nvCxnSpPr>
        <p:spPr>
          <a:xfrm>
            <a:off x="7677453"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56" name="Google Shape;56;p6"/>
          <p:cNvCxnSpPr/>
          <p:nvPr/>
        </p:nvCxnSpPr>
        <p:spPr>
          <a:xfrm>
            <a:off x="8122364" y="0"/>
            <a:ext cx="0" cy="5187600"/>
          </a:xfrm>
          <a:prstGeom prst="straightConnector1">
            <a:avLst/>
          </a:prstGeom>
          <a:noFill/>
          <a:ln cap="flat" cmpd="sng" w="9525">
            <a:solidFill>
              <a:srgbClr val="595959"/>
            </a:solidFill>
            <a:prstDash val="dot"/>
            <a:round/>
            <a:headEnd len="med" w="med" type="none"/>
            <a:tailEnd len="med" w="med"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white bg with logo 2">
  <p:cSld name="white background 1">
    <p:spTree>
      <p:nvGrpSpPr>
        <p:cNvPr id="57" name="Shape 57"/>
        <p:cNvGrpSpPr/>
        <p:nvPr/>
      </p:nvGrpSpPr>
      <p:grpSpPr>
        <a:xfrm>
          <a:off x="0" y="0"/>
          <a:ext cx="0" cy="0"/>
          <a:chOff x="0" y="0"/>
          <a:chExt cx="0" cy="0"/>
        </a:xfrm>
      </p:grpSpPr>
      <p:grpSp>
        <p:nvGrpSpPr>
          <p:cNvPr id="58" name="Google Shape;58;p7"/>
          <p:cNvGrpSpPr/>
          <p:nvPr/>
        </p:nvGrpSpPr>
        <p:grpSpPr>
          <a:xfrm>
            <a:off x="6850" y="4869550"/>
            <a:ext cx="9144000" cy="266700"/>
            <a:chOff x="6850" y="4869550"/>
            <a:chExt cx="9144000" cy="266700"/>
          </a:xfrm>
        </p:grpSpPr>
        <p:sp>
          <p:nvSpPr>
            <p:cNvPr id="59" name="Google Shape;59;p7"/>
            <p:cNvSpPr/>
            <p:nvPr/>
          </p:nvSpPr>
          <p:spPr>
            <a:xfrm>
              <a:off x="6850" y="4869550"/>
              <a:ext cx="9144000" cy="266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 name="Google Shape;60;p7"/>
            <p:cNvGrpSpPr/>
            <p:nvPr/>
          </p:nvGrpSpPr>
          <p:grpSpPr>
            <a:xfrm>
              <a:off x="4541642" y="4907247"/>
              <a:ext cx="4439063" cy="199800"/>
              <a:chOff x="4546080" y="4907247"/>
              <a:chExt cx="4480281" cy="199800"/>
            </a:xfrm>
          </p:grpSpPr>
          <p:sp>
            <p:nvSpPr>
              <p:cNvPr id="61" name="Google Shape;61;p7"/>
              <p:cNvSpPr txBox="1"/>
              <p:nvPr/>
            </p:nvSpPr>
            <p:spPr>
              <a:xfrm>
                <a:off x="4546080" y="4907247"/>
                <a:ext cx="3956100" cy="199800"/>
              </a:xfrm>
              <a:prstGeom prst="rect">
                <a:avLst/>
              </a:prstGeom>
              <a:noFill/>
              <a:ln cap="flat" cmpd="sng" w="19050">
                <a:solidFill>
                  <a:srgbClr val="000000">
                    <a:alpha val="0"/>
                  </a:srgbClr>
                </a:solidFill>
                <a:prstDash val="solid"/>
                <a:round/>
                <a:headEnd len="sm" w="sm" type="none"/>
                <a:tailEnd len="sm" w="sm" type="none"/>
              </a:ln>
            </p:spPr>
            <p:txBody>
              <a:bodyPr anchorCtr="0" anchor="t" bIns="45700" lIns="91425" spcFirstLastPara="1" rIns="91425" wrap="square" tIns="45700">
                <a:noAutofit/>
              </a:bodyPr>
              <a:lstStyle/>
              <a:p>
                <a:pPr indent="0" lvl="0" marL="0" marR="0" rtl="0" algn="r">
                  <a:spcBef>
                    <a:spcPts val="0"/>
                  </a:spcBef>
                  <a:spcAft>
                    <a:spcPts val="0"/>
                  </a:spcAft>
                  <a:buClr>
                    <a:srgbClr val="707070"/>
                  </a:buClr>
                  <a:buFont typeface="Helvetica Neue"/>
                  <a:buNone/>
                </a:pPr>
                <a:r>
                  <a:rPr lang="en-GB" sz="700"/>
                  <a:t>Confidential  </a:t>
                </a:r>
                <a:r>
                  <a:rPr lang="en-GB" sz="700">
                    <a:solidFill>
                      <a:srgbClr val="E70666"/>
                    </a:solidFill>
                    <a:latin typeface="Arial Black"/>
                    <a:ea typeface="Arial Black"/>
                    <a:cs typeface="Arial Black"/>
                    <a:sym typeface="Arial Black"/>
                  </a:rPr>
                  <a:t>|</a:t>
                </a:r>
                <a:r>
                  <a:rPr lang="en-GB" sz="700"/>
                  <a:t>  </a:t>
                </a:r>
                <a:r>
                  <a:rPr i="0" lang="en-GB" sz="700"/>
                  <a:t>Restricted to FinancialForce </a:t>
                </a:r>
                <a:endParaRPr sz="700"/>
              </a:p>
            </p:txBody>
          </p:sp>
          <p:sp>
            <p:nvSpPr>
              <p:cNvPr id="62" name="Google Shape;62;p7"/>
              <p:cNvSpPr txBox="1"/>
              <p:nvPr/>
            </p:nvSpPr>
            <p:spPr>
              <a:xfrm>
                <a:off x="8531961" y="4907247"/>
                <a:ext cx="494400" cy="19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sz="700"/>
                  <a:t>‹#›</a:t>
                </a:fld>
                <a:endParaRPr sz="700"/>
              </a:p>
            </p:txBody>
          </p:sp>
        </p:grpSp>
      </p:grpSp>
      <p:grpSp>
        <p:nvGrpSpPr>
          <p:cNvPr id="63" name="Google Shape;63;p7"/>
          <p:cNvGrpSpPr/>
          <p:nvPr/>
        </p:nvGrpSpPr>
        <p:grpSpPr>
          <a:xfrm>
            <a:off x="240395" y="4944594"/>
            <a:ext cx="1151663" cy="135064"/>
            <a:chOff x="614000" y="2475475"/>
            <a:chExt cx="6352250" cy="744975"/>
          </a:xfrm>
        </p:grpSpPr>
        <p:sp>
          <p:nvSpPr>
            <p:cNvPr id="64" name="Google Shape;64;p7"/>
            <p:cNvSpPr/>
            <p:nvPr/>
          </p:nvSpPr>
          <p:spPr>
            <a:xfrm>
              <a:off x="1593075" y="2663625"/>
              <a:ext cx="5373175" cy="367675"/>
            </a:xfrm>
            <a:custGeom>
              <a:rect b="b" l="l" r="r" t="t"/>
              <a:pathLst>
                <a:path extrusionOk="0" h="14707" w="214927">
                  <a:moveTo>
                    <a:pt x="0" y="254"/>
                  </a:moveTo>
                  <a:lnTo>
                    <a:pt x="0" y="5128"/>
                  </a:lnTo>
                  <a:lnTo>
                    <a:pt x="2489" y="5128"/>
                  </a:lnTo>
                  <a:lnTo>
                    <a:pt x="2489" y="2536"/>
                  </a:lnTo>
                  <a:lnTo>
                    <a:pt x="10577" y="2536"/>
                  </a:lnTo>
                  <a:lnTo>
                    <a:pt x="10577" y="254"/>
                  </a:lnTo>
                  <a:close/>
                  <a:moveTo>
                    <a:pt x="136118" y="254"/>
                  </a:moveTo>
                  <a:lnTo>
                    <a:pt x="136118" y="5128"/>
                  </a:lnTo>
                  <a:lnTo>
                    <a:pt x="138606" y="5128"/>
                  </a:lnTo>
                  <a:lnTo>
                    <a:pt x="138606" y="2536"/>
                  </a:lnTo>
                  <a:lnTo>
                    <a:pt x="146660" y="2536"/>
                  </a:lnTo>
                  <a:lnTo>
                    <a:pt x="146660" y="254"/>
                  </a:lnTo>
                  <a:close/>
                  <a:moveTo>
                    <a:pt x="176732" y="2536"/>
                  </a:moveTo>
                  <a:cubicBezTo>
                    <a:pt x="178564" y="2536"/>
                    <a:pt x="179670" y="3331"/>
                    <a:pt x="179635" y="4886"/>
                  </a:cubicBezTo>
                  <a:cubicBezTo>
                    <a:pt x="179635" y="6338"/>
                    <a:pt x="178495" y="7271"/>
                    <a:pt x="176732" y="7271"/>
                  </a:cubicBezTo>
                  <a:lnTo>
                    <a:pt x="173068" y="7271"/>
                  </a:lnTo>
                  <a:lnTo>
                    <a:pt x="173068" y="2536"/>
                  </a:lnTo>
                  <a:close/>
                  <a:moveTo>
                    <a:pt x="48011" y="3158"/>
                  </a:moveTo>
                  <a:lnTo>
                    <a:pt x="50465" y="8827"/>
                  </a:lnTo>
                  <a:lnTo>
                    <a:pt x="45592" y="8827"/>
                  </a:lnTo>
                  <a:lnTo>
                    <a:pt x="48011" y="3158"/>
                  </a:lnTo>
                  <a:close/>
                  <a:moveTo>
                    <a:pt x="109606" y="3158"/>
                  </a:moveTo>
                  <a:lnTo>
                    <a:pt x="112060" y="8827"/>
                  </a:lnTo>
                  <a:lnTo>
                    <a:pt x="107152" y="8827"/>
                  </a:lnTo>
                  <a:lnTo>
                    <a:pt x="109606" y="3158"/>
                  </a:lnTo>
                  <a:close/>
                  <a:moveTo>
                    <a:pt x="158101" y="2328"/>
                  </a:moveTo>
                  <a:cubicBezTo>
                    <a:pt x="160901" y="2328"/>
                    <a:pt x="162906" y="4610"/>
                    <a:pt x="162906" y="7375"/>
                  </a:cubicBezTo>
                  <a:cubicBezTo>
                    <a:pt x="162906" y="10175"/>
                    <a:pt x="160970" y="12421"/>
                    <a:pt x="158136" y="12421"/>
                  </a:cubicBezTo>
                  <a:cubicBezTo>
                    <a:pt x="155301" y="12421"/>
                    <a:pt x="153297" y="10105"/>
                    <a:pt x="153297" y="7340"/>
                  </a:cubicBezTo>
                  <a:cubicBezTo>
                    <a:pt x="153297" y="4575"/>
                    <a:pt x="155267" y="2328"/>
                    <a:pt x="158101" y="2328"/>
                  </a:cubicBezTo>
                  <a:close/>
                  <a:moveTo>
                    <a:pt x="0" y="6407"/>
                  </a:moveTo>
                  <a:lnTo>
                    <a:pt x="0" y="14461"/>
                  </a:lnTo>
                  <a:lnTo>
                    <a:pt x="2489" y="14461"/>
                  </a:lnTo>
                  <a:lnTo>
                    <a:pt x="2489" y="8688"/>
                  </a:lnTo>
                  <a:lnTo>
                    <a:pt x="9678" y="8688"/>
                  </a:lnTo>
                  <a:lnTo>
                    <a:pt x="9678" y="6407"/>
                  </a:lnTo>
                  <a:close/>
                  <a:moveTo>
                    <a:pt x="15485" y="254"/>
                  </a:moveTo>
                  <a:lnTo>
                    <a:pt x="15485" y="14461"/>
                  </a:lnTo>
                  <a:lnTo>
                    <a:pt x="17974" y="14461"/>
                  </a:lnTo>
                  <a:lnTo>
                    <a:pt x="17974" y="254"/>
                  </a:lnTo>
                  <a:close/>
                  <a:moveTo>
                    <a:pt x="23816" y="254"/>
                  </a:moveTo>
                  <a:lnTo>
                    <a:pt x="23816" y="14461"/>
                  </a:lnTo>
                  <a:lnTo>
                    <a:pt x="26270" y="14461"/>
                  </a:lnTo>
                  <a:lnTo>
                    <a:pt x="26270" y="4368"/>
                  </a:lnTo>
                  <a:lnTo>
                    <a:pt x="34081" y="14461"/>
                  </a:lnTo>
                  <a:lnTo>
                    <a:pt x="36190" y="14461"/>
                  </a:lnTo>
                  <a:lnTo>
                    <a:pt x="36190" y="254"/>
                  </a:lnTo>
                  <a:lnTo>
                    <a:pt x="33736" y="254"/>
                  </a:lnTo>
                  <a:lnTo>
                    <a:pt x="33736" y="10071"/>
                  </a:lnTo>
                  <a:lnTo>
                    <a:pt x="26131" y="254"/>
                  </a:lnTo>
                  <a:close/>
                  <a:moveTo>
                    <a:pt x="46905" y="151"/>
                  </a:moveTo>
                  <a:lnTo>
                    <a:pt x="40649" y="14461"/>
                  </a:lnTo>
                  <a:lnTo>
                    <a:pt x="43207" y="14461"/>
                  </a:lnTo>
                  <a:lnTo>
                    <a:pt x="44658" y="11039"/>
                  </a:lnTo>
                  <a:lnTo>
                    <a:pt x="51399" y="11039"/>
                  </a:lnTo>
                  <a:lnTo>
                    <a:pt x="52816" y="14461"/>
                  </a:lnTo>
                  <a:lnTo>
                    <a:pt x="55477" y="14461"/>
                  </a:lnTo>
                  <a:lnTo>
                    <a:pt x="49221" y="151"/>
                  </a:lnTo>
                  <a:close/>
                  <a:moveTo>
                    <a:pt x="59936" y="254"/>
                  </a:moveTo>
                  <a:lnTo>
                    <a:pt x="59936" y="14461"/>
                  </a:lnTo>
                  <a:lnTo>
                    <a:pt x="62390" y="14461"/>
                  </a:lnTo>
                  <a:lnTo>
                    <a:pt x="62390" y="4368"/>
                  </a:lnTo>
                  <a:lnTo>
                    <a:pt x="70202" y="14461"/>
                  </a:lnTo>
                  <a:lnTo>
                    <a:pt x="72310" y="14461"/>
                  </a:lnTo>
                  <a:lnTo>
                    <a:pt x="72310" y="254"/>
                  </a:lnTo>
                  <a:lnTo>
                    <a:pt x="69856" y="254"/>
                  </a:lnTo>
                  <a:lnTo>
                    <a:pt x="69856" y="10071"/>
                  </a:lnTo>
                  <a:lnTo>
                    <a:pt x="62252" y="254"/>
                  </a:lnTo>
                  <a:close/>
                  <a:moveTo>
                    <a:pt x="95123" y="254"/>
                  </a:moveTo>
                  <a:lnTo>
                    <a:pt x="95123" y="14461"/>
                  </a:lnTo>
                  <a:lnTo>
                    <a:pt x="97612" y="14461"/>
                  </a:lnTo>
                  <a:lnTo>
                    <a:pt x="97612" y="254"/>
                  </a:lnTo>
                  <a:close/>
                  <a:moveTo>
                    <a:pt x="108466" y="151"/>
                  </a:moveTo>
                  <a:lnTo>
                    <a:pt x="102244" y="14461"/>
                  </a:lnTo>
                  <a:lnTo>
                    <a:pt x="104802" y="14461"/>
                  </a:lnTo>
                  <a:lnTo>
                    <a:pt x="106253" y="11039"/>
                  </a:lnTo>
                  <a:lnTo>
                    <a:pt x="112959" y="11039"/>
                  </a:lnTo>
                  <a:lnTo>
                    <a:pt x="114411" y="14461"/>
                  </a:lnTo>
                  <a:lnTo>
                    <a:pt x="117038" y="14461"/>
                  </a:lnTo>
                  <a:lnTo>
                    <a:pt x="110781" y="151"/>
                  </a:lnTo>
                  <a:close/>
                  <a:moveTo>
                    <a:pt x="136118" y="6407"/>
                  </a:moveTo>
                  <a:lnTo>
                    <a:pt x="136118" y="14461"/>
                  </a:lnTo>
                  <a:lnTo>
                    <a:pt x="138606" y="14461"/>
                  </a:lnTo>
                  <a:lnTo>
                    <a:pt x="138606" y="8688"/>
                  </a:lnTo>
                  <a:lnTo>
                    <a:pt x="145761" y="8688"/>
                  </a:lnTo>
                  <a:lnTo>
                    <a:pt x="145761" y="6407"/>
                  </a:lnTo>
                  <a:close/>
                  <a:moveTo>
                    <a:pt x="170579" y="254"/>
                  </a:moveTo>
                  <a:lnTo>
                    <a:pt x="170579" y="14461"/>
                  </a:lnTo>
                  <a:lnTo>
                    <a:pt x="173068" y="14461"/>
                  </a:lnTo>
                  <a:lnTo>
                    <a:pt x="173068" y="9518"/>
                  </a:lnTo>
                  <a:lnTo>
                    <a:pt x="176213" y="9518"/>
                  </a:lnTo>
                  <a:lnTo>
                    <a:pt x="179704" y="14461"/>
                  </a:lnTo>
                  <a:lnTo>
                    <a:pt x="182642" y="14461"/>
                  </a:lnTo>
                  <a:lnTo>
                    <a:pt x="178806" y="9068"/>
                  </a:lnTo>
                  <a:cubicBezTo>
                    <a:pt x="180776" y="8550"/>
                    <a:pt x="182193" y="7133"/>
                    <a:pt x="182193" y="4748"/>
                  </a:cubicBezTo>
                  <a:cubicBezTo>
                    <a:pt x="182193" y="1983"/>
                    <a:pt x="180154" y="254"/>
                    <a:pt x="176905" y="254"/>
                  </a:cubicBezTo>
                  <a:close/>
                  <a:moveTo>
                    <a:pt x="204280" y="254"/>
                  </a:moveTo>
                  <a:lnTo>
                    <a:pt x="204280" y="14461"/>
                  </a:lnTo>
                  <a:lnTo>
                    <a:pt x="214926" y="14461"/>
                  </a:lnTo>
                  <a:lnTo>
                    <a:pt x="214926" y="12214"/>
                  </a:lnTo>
                  <a:lnTo>
                    <a:pt x="206803" y="12214"/>
                  </a:lnTo>
                  <a:lnTo>
                    <a:pt x="206803" y="8412"/>
                  </a:lnTo>
                  <a:lnTo>
                    <a:pt x="213924" y="8412"/>
                  </a:lnTo>
                  <a:lnTo>
                    <a:pt x="213924" y="6200"/>
                  </a:lnTo>
                  <a:lnTo>
                    <a:pt x="206803" y="6200"/>
                  </a:lnTo>
                  <a:lnTo>
                    <a:pt x="206803" y="2501"/>
                  </a:lnTo>
                  <a:lnTo>
                    <a:pt x="214822" y="2501"/>
                  </a:lnTo>
                  <a:lnTo>
                    <a:pt x="214822" y="254"/>
                  </a:lnTo>
                  <a:close/>
                  <a:moveTo>
                    <a:pt x="121497" y="254"/>
                  </a:moveTo>
                  <a:lnTo>
                    <a:pt x="121497" y="14495"/>
                  </a:lnTo>
                  <a:lnTo>
                    <a:pt x="131486" y="14495"/>
                  </a:lnTo>
                  <a:lnTo>
                    <a:pt x="131486" y="12214"/>
                  </a:lnTo>
                  <a:lnTo>
                    <a:pt x="124020" y="12214"/>
                  </a:lnTo>
                  <a:lnTo>
                    <a:pt x="124020" y="254"/>
                  </a:lnTo>
                  <a:close/>
                  <a:moveTo>
                    <a:pt x="84934" y="8"/>
                  </a:moveTo>
                  <a:cubicBezTo>
                    <a:pt x="84851" y="8"/>
                    <a:pt x="84768" y="10"/>
                    <a:pt x="84685" y="13"/>
                  </a:cubicBezTo>
                  <a:cubicBezTo>
                    <a:pt x="80399" y="13"/>
                    <a:pt x="77357" y="3296"/>
                    <a:pt x="77357" y="7375"/>
                  </a:cubicBezTo>
                  <a:cubicBezTo>
                    <a:pt x="77254" y="11398"/>
                    <a:pt x="80503" y="14703"/>
                    <a:pt x="84518" y="14703"/>
                  </a:cubicBezTo>
                  <a:cubicBezTo>
                    <a:pt x="84539" y="14703"/>
                    <a:pt x="84560" y="14703"/>
                    <a:pt x="84581" y="14702"/>
                  </a:cubicBezTo>
                  <a:cubicBezTo>
                    <a:pt x="87243" y="14702"/>
                    <a:pt x="88867" y="13735"/>
                    <a:pt x="90353" y="12214"/>
                  </a:cubicBezTo>
                  <a:lnTo>
                    <a:pt x="88729" y="10555"/>
                  </a:lnTo>
                  <a:cubicBezTo>
                    <a:pt x="87519" y="11695"/>
                    <a:pt x="86378" y="12421"/>
                    <a:pt x="84650" y="12421"/>
                  </a:cubicBezTo>
                  <a:cubicBezTo>
                    <a:pt x="81954" y="12421"/>
                    <a:pt x="79984" y="10140"/>
                    <a:pt x="79984" y="7340"/>
                  </a:cubicBezTo>
                  <a:cubicBezTo>
                    <a:pt x="79984" y="4540"/>
                    <a:pt x="81954" y="2328"/>
                    <a:pt x="84650" y="2328"/>
                  </a:cubicBezTo>
                  <a:cubicBezTo>
                    <a:pt x="86275" y="2328"/>
                    <a:pt x="87519" y="3020"/>
                    <a:pt x="88625" y="4091"/>
                  </a:cubicBezTo>
                  <a:lnTo>
                    <a:pt x="90250" y="2225"/>
                  </a:lnTo>
                  <a:cubicBezTo>
                    <a:pt x="88856" y="798"/>
                    <a:pt x="86922" y="8"/>
                    <a:pt x="84934" y="8"/>
                  </a:cubicBezTo>
                  <a:close/>
                  <a:moveTo>
                    <a:pt x="194229" y="8"/>
                  </a:moveTo>
                  <a:cubicBezTo>
                    <a:pt x="194146" y="8"/>
                    <a:pt x="194063" y="10"/>
                    <a:pt x="193980" y="13"/>
                  </a:cubicBezTo>
                  <a:cubicBezTo>
                    <a:pt x="193938" y="12"/>
                    <a:pt x="193896" y="11"/>
                    <a:pt x="193855" y="11"/>
                  </a:cubicBezTo>
                  <a:cubicBezTo>
                    <a:pt x="189833" y="11"/>
                    <a:pt x="186583" y="3304"/>
                    <a:pt x="186652" y="7375"/>
                  </a:cubicBezTo>
                  <a:cubicBezTo>
                    <a:pt x="186549" y="11398"/>
                    <a:pt x="189798" y="14703"/>
                    <a:pt x="193813" y="14703"/>
                  </a:cubicBezTo>
                  <a:cubicBezTo>
                    <a:pt x="193834" y="14703"/>
                    <a:pt x="193855" y="14703"/>
                    <a:pt x="193876" y="14702"/>
                  </a:cubicBezTo>
                  <a:cubicBezTo>
                    <a:pt x="196538" y="14702"/>
                    <a:pt x="198162" y="13735"/>
                    <a:pt x="199648" y="12214"/>
                  </a:cubicBezTo>
                  <a:lnTo>
                    <a:pt x="198058" y="10555"/>
                  </a:lnTo>
                  <a:cubicBezTo>
                    <a:pt x="196814" y="11695"/>
                    <a:pt x="195708" y="12421"/>
                    <a:pt x="193980" y="12421"/>
                  </a:cubicBezTo>
                  <a:cubicBezTo>
                    <a:pt x="191249" y="12421"/>
                    <a:pt x="189279" y="10140"/>
                    <a:pt x="189279" y="7340"/>
                  </a:cubicBezTo>
                  <a:cubicBezTo>
                    <a:pt x="189279" y="4540"/>
                    <a:pt x="191249" y="2294"/>
                    <a:pt x="193980" y="2294"/>
                  </a:cubicBezTo>
                  <a:cubicBezTo>
                    <a:pt x="195570" y="2294"/>
                    <a:pt x="196814" y="3020"/>
                    <a:pt x="197955" y="4057"/>
                  </a:cubicBezTo>
                  <a:lnTo>
                    <a:pt x="199545" y="2225"/>
                  </a:lnTo>
                  <a:cubicBezTo>
                    <a:pt x="198151" y="798"/>
                    <a:pt x="196216" y="8"/>
                    <a:pt x="194229" y="8"/>
                  </a:cubicBezTo>
                  <a:close/>
                  <a:moveTo>
                    <a:pt x="158131" y="1"/>
                  </a:moveTo>
                  <a:cubicBezTo>
                    <a:pt x="156343" y="1"/>
                    <a:pt x="154518" y="657"/>
                    <a:pt x="153020" y="2121"/>
                  </a:cubicBezTo>
                  <a:cubicBezTo>
                    <a:pt x="148388" y="6718"/>
                    <a:pt x="151568" y="14633"/>
                    <a:pt x="158101" y="14702"/>
                  </a:cubicBezTo>
                  <a:cubicBezTo>
                    <a:pt x="158183" y="14705"/>
                    <a:pt x="158265" y="14707"/>
                    <a:pt x="158346" y="14707"/>
                  </a:cubicBezTo>
                  <a:cubicBezTo>
                    <a:pt x="162348" y="14707"/>
                    <a:pt x="165600" y="11406"/>
                    <a:pt x="165533" y="7375"/>
                  </a:cubicBezTo>
                  <a:cubicBezTo>
                    <a:pt x="165533" y="2939"/>
                    <a:pt x="161914" y="1"/>
                    <a:pt x="158131"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p:nvPr/>
          </p:nvSpPr>
          <p:spPr>
            <a:xfrm>
              <a:off x="614000" y="2843650"/>
              <a:ext cx="25" cy="25"/>
            </a:xfrm>
            <a:custGeom>
              <a:rect b="b" l="l" r="r" t="t"/>
              <a:pathLst>
                <a:path extrusionOk="0" h="1" w="1">
                  <a:moveTo>
                    <a:pt x="1" y="1"/>
                  </a:moveTo>
                  <a:close/>
                </a:path>
              </a:pathLst>
            </a:custGeom>
            <a:solidFill>
              <a:srgbClr val="E81A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7"/>
            <p:cNvSpPr/>
            <p:nvPr/>
          </p:nvSpPr>
          <p:spPr>
            <a:xfrm>
              <a:off x="614000" y="2475475"/>
              <a:ext cx="746650" cy="744975"/>
            </a:xfrm>
            <a:custGeom>
              <a:rect b="b" l="l" r="r" t="t"/>
              <a:pathLst>
                <a:path extrusionOk="0" h="29799" w="29866">
                  <a:moveTo>
                    <a:pt x="14893" y="0"/>
                  </a:moveTo>
                  <a:cubicBezTo>
                    <a:pt x="6775" y="0"/>
                    <a:pt x="137" y="6538"/>
                    <a:pt x="1" y="14693"/>
                  </a:cubicBezTo>
                  <a:lnTo>
                    <a:pt x="1" y="14797"/>
                  </a:lnTo>
                  <a:cubicBezTo>
                    <a:pt x="1" y="16180"/>
                    <a:pt x="174" y="17562"/>
                    <a:pt x="554" y="18910"/>
                  </a:cubicBezTo>
                  <a:cubicBezTo>
                    <a:pt x="934" y="20258"/>
                    <a:pt x="1522" y="21537"/>
                    <a:pt x="2248" y="22747"/>
                  </a:cubicBezTo>
                  <a:cubicBezTo>
                    <a:pt x="2766" y="23577"/>
                    <a:pt x="3388" y="24371"/>
                    <a:pt x="4080" y="25097"/>
                  </a:cubicBezTo>
                  <a:lnTo>
                    <a:pt x="4321" y="25166"/>
                  </a:lnTo>
                  <a:cubicBezTo>
                    <a:pt x="5390" y="25552"/>
                    <a:pt x="6535" y="25734"/>
                    <a:pt x="7668" y="25734"/>
                  </a:cubicBezTo>
                  <a:cubicBezTo>
                    <a:pt x="7855" y="25734"/>
                    <a:pt x="8042" y="25729"/>
                    <a:pt x="8227" y="25720"/>
                  </a:cubicBezTo>
                  <a:cubicBezTo>
                    <a:pt x="8850" y="25685"/>
                    <a:pt x="9506" y="25581"/>
                    <a:pt x="10128" y="25443"/>
                  </a:cubicBezTo>
                  <a:cubicBezTo>
                    <a:pt x="11027" y="25201"/>
                    <a:pt x="11891" y="24786"/>
                    <a:pt x="12617" y="24199"/>
                  </a:cubicBezTo>
                  <a:cubicBezTo>
                    <a:pt x="14449" y="22747"/>
                    <a:pt x="15728" y="19844"/>
                    <a:pt x="16108" y="16664"/>
                  </a:cubicBezTo>
                  <a:lnTo>
                    <a:pt x="16177" y="16180"/>
                  </a:lnTo>
                  <a:lnTo>
                    <a:pt x="19979" y="16214"/>
                  </a:lnTo>
                  <a:cubicBezTo>
                    <a:pt x="20118" y="16180"/>
                    <a:pt x="20221" y="16076"/>
                    <a:pt x="20256" y="15938"/>
                  </a:cubicBezTo>
                  <a:lnTo>
                    <a:pt x="20705" y="13656"/>
                  </a:lnTo>
                  <a:lnTo>
                    <a:pt x="16246" y="13622"/>
                  </a:lnTo>
                  <a:cubicBezTo>
                    <a:pt x="16350" y="12723"/>
                    <a:pt x="16523" y="11859"/>
                    <a:pt x="16799" y="10995"/>
                  </a:cubicBezTo>
                  <a:cubicBezTo>
                    <a:pt x="17007" y="10235"/>
                    <a:pt x="17353" y="9509"/>
                    <a:pt x="17733" y="8817"/>
                  </a:cubicBezTo>
                  <a:cubicBezTo>
                    <a:pt x="18009" y="8334"/>
                    <a:pt x="18389" y="7884"/>
                    <a:pt x="18804" y="7539"/>
                  </a:cubicBezTo>
                  <a:cubicBezTo>
                    <a:pt x="19772" y="6847"/>
                    <a:pt x="20947" y="6467"/>
                    <a:pt x="22123" y="6467"/>
                  </a:cubicBezTo>
                  <a:cubicBezTo>
                    <a:pt x="22192" y="6463"/>
                    <a:pt x="22262" y="6461"/>
                    <a:pt x="22331" y="6461"/>
                  </a:cubicBezTo>
                  <a:cubicBezTo>
                    <a:pt x="23358" y="6461"/>
                    <a:pt x="24311" y="6936"/>
                    <a:pt x="24991" y="7746"/>
                  </a:cubicBezTo>
                  <a:cubicBezTo>
                    <a:pt x="26478" y="9854"/>
                    <a:pt x="27273" y="12378"/>
                    <a:pt x="27273" y="14935"/>
                  </a:cubicBezTo>
                  <a:lnTo>
                    <a:pt x="27273" y="15004"/>
                  </a:lnTo>
                  <a:cubicBezTo>
                    <a:pt x="27204" y="21792"/>
                    <a:pt x="21674" y="27241"/>
                    <a:pt x="14894" y="27241"/>
                  </a:cubicBezTo>
                  <a:cubicBezTo>
                    <a:pt x="14872" y="27241"/>
                    <a:pt x="14851" y="27240"/>
                    <a:pt x="14829" y="27240"/>
                  </a:cubicBezTo>
                  <a:cubicBezTo>
                    <a:pt x="13481" y="27240"/>
                    <a:pt x="12168" y="26998"/>
                    <a:pt x="10889" y="26549"/>
                  </a:cubicBezTo>
                  <a:cubicBezTo>
                    <a:pt x="9921" y="26860"/>
                    <a:pt x="8884" y="26998"/>
                    <a:pt x="7882" y="26998"/>
                  </a:cubicBezTo>
                  <a:cubicBezTo>
                    <a:pt x="7190" y="26964"/>
                    <a:pt x="6534" y="26895"/>
                    <a:pt x="5877" y="26791"/>
                  </a:cubicBezTo>
                  <a:lnTo>
                    <a:pt x="5877" y="26791"/>
                  </a:lnTo>
                  <a:cubicBezTo>
                    <a:pt x="8400" y="28692"/>
                    <a:pt x="11476" y="29729"/>
                    <a:pt x="14622" y="29798"/>
                  </a:cubicBezTo>
                  <a:lnTo>
                    <a:pt x="14968" y="29798"/>
                  </a:lnTo>
                  <a:cubicBezTo>
                    <a:pt x="23090" y="29764"/>
                    <a:pt x="29692" y="23265"/>
                    <a:pt x="29865" y="15143"/>
                  </a:cubicBezTo>
                  <a:cubicBezTo>
                    <a:pt x="29865" y="13691"/>
                    <a:pt x="29658" y="12239"/>
                    <a:pt x="29278" y="10857"/>
                  </a:cubicBezTo>
                  <a:cubicBezTo>
                    <a:pt x="28897" y="9509"/>
                    <a:pt x="28310" y="8230"/>
                    <a:pt x="27584" y="7055"/>
                  </a:cubicBezTo>
                  <a:cubicBezTo>
                    <a:pt x="27065" y="6191"/>
                    <a:pt x="26443" y="5430"/>
                    <a:pt x="25752" y="4704"/>
                  </a:cubicBezTo>
                  <a:lnTo>
                    <a:pt x="25510" y="4635"/>
                  </a:lnTo>
                  <a:cubicBezTo>
                    <a:pt x="24412" y="4249"/>
                    <a:pt x="23288" y="4067"/>
                    <a:pt x="22161" y="4067"/>
                  </a:cubicBezTo>
                  <a:cubicBezTo>
                    <a:pt x="21976" y="4067"/>
                    <a:pt x="21790" y="4072"/>
                    <a:pt x="21604" y="4082"/>
                  </a:cubicBezTo>
                  <a:cubicBezTo>
                    <a:pt x="20982" y="4117"/>
                    <a:pt x="20325" y="4220"/>
                    <a:pt x="19703" y="4359"/>
                  </a:cubicBezTo>
                  <a:cubicBezTo>
                    <a:pt x="18804" y="4601"/>
                    <a:pt x="17975" y="5015"/>
                    <a:pt x="17249" y="5603"/>
                  </a:cubicBezTo>
                  <a:cubicBezTo>
                    <a:pt x="15417" y="7055"/>
                    <a:pt x="14138" y="9958"/>
                    <a:pt x="13723" y="13138"/>
                  </a:cubicBezTo>
                  <a:lnTo>
                    <a:pt x="13689" y="13622"/>
                  </a:lnTo>
                  <a:lnTo>
                    <a:pt x="9886" y="13587"/>
                  </a:lnTo>
                  <a:cubicBezTo>
                    <a:pt x="9714" y="13587"/>
                    <a:pt x="9610" y="13691"/>
                    <a:pt x="9575" y="13829"/>
                  </a:cubicBezTo>
                  <a:lnTo>
                    <a:pt x="9161" y="16145"/>
                  </a:lnTo>
                  <a:lnTo>
                    <a:pt x="13585" y="16180"/>
                  </a:lnTo>
                  <a:cubicBezTo>
                    <a:pt x="13481" y="17044"/>
                    <a:pt x="13308" y="17942"/>
                    <a:pt x="13066" y="18772"/>
                  </a:cubicBezTo>
                  <a:cubicBezTo>
                    <a:pt x="12825" y="19532"/>
                    <a:pt x="12513" y="20293"/>
                    <a:pt x="12099" y="20984"/>
                  </a:cubicBezTo>
                  <a:cubicBezTo>
                    <a:pt x="11822" y="21468"/>
                    <a:pt x="11476" y="21917"/>
                    <a:pt x="11027" y="22263"/>
                  </a:cubicBezTo>
                  <a:cubicBezTo>
                    <a:pt x="10059" y="22954"/>
                    <a:pt x="8884" y="23335"/>
                    <a:pt x="7709" y="23335"/>
                  </a:cubicBezTo>
                  <a:cubicBezTo>
                    <a:pt x="7639" y="23339"/>
                    <a:pt x="7569" y="23341"/>
                    <a:pt x="7500" y="23341"/>
                  </a:cubicBezTo>
                  <a:cubicBezTo>
                    <a:pt x="6469" y="23341"/>
                    <a:pt x="5488" y="22865"/>
                    <a:pt x="4840" y="22056"/>
                  </a:cubicBezTo>
                  <a:cubicBezTo>
                    <a:pt x="3354" y="19947"/>
                    <a:pt x="2559" y="17424"/>
                    <a:pt x="2593" y="14866"/>
                  </a:cubicBezTo>
                  <a:lnTo>
                    <a:pt x="2593" y="14832"/>
                  </a:lnTo>
                  <a:cubicBezTo>
                    <a:pt x="2628" y="8044"/>
                    <a:pt x="8158" y="2527"/>
                    <a:pt x="14939" y="2527"/>
                  </a:cubicBezTo>
                  <a:cubicBezTo>
                    <a:pt x="14960" y="2527"/>
                    <a:pt x="14981" y="2527"/>
                    <a:pt x="15002" y="2527"/>
                  </a:cubicBezTo>
                  <a:cubicBezTo>
                    <a:pt x="16350" y="2561"/>
                    <a:pt x="17698" y="2769"/>
                    <a:pt x="18977" y="3218"/>
                  </a:cubicBezTo>
                  <a:cubicBezTo>
                    <a:pt x="19848" y="2938"/>
                    <a:pt x="20747" y="2798"/>
                    <a:pt x="21674" y="2798"/>
                  </a:cubicBezTo>
                  <a:cubicBezTo>
                    <a:pt x="21777" y="2798"/>
                    <a:pt x="21881" y="2800"/>
                    <a:pt x="21984" y="2803"/>
                  </a:cubicBezTo>
                  <a:cubicBezTo>
                    <a:pt x="22641" y="2803"/>
                    <a:pt x="23332" y="2872"/>
                    <a:pt x="23989" y="2976"/>
                  </a:cubicBezTo>
                  <a:cubicBezTo>
                    <a:pt x="21431" y="1110"/>
                    <a:pt x="18389" y="38"/>
                    <a:pt x="15209" y="3"/>
                  </a:cubicBezTo>
                  <a:cubicBezTo>
                    <a:pt x="15104" y="1"/>
                    <a:pt x="14998" y="0"/>
                    <a:pt x="14893" y="0"/>
                  </a:cubicBezTo>
                  <a:close/>
                </a:path>
              </a:pathLst>
            </a:custGeom>
            <a:solidFill>
              <a:srgbClr val="E81A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white background" type="title">
  <p:cSld name="TITLE">
    <p:spTree>
      <p:nvGrpSpPr>
        <p:cNvPr id="68" name="Shape 6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white background 1">
  <p:cSld name="TITLE_1">
    <p:spTree>
      <p:nvGrpSpPr>
        <p:cNvPr id="69" name="Shape 69"/>
        <p:cNvGrpSpPr/>
        <p:nvPr/>
      </p:nvGrpSpPr>
      <p:grpSpPr>
        <a:xfrm>
          <a:off x="0" y="0"/>
          <a:ext cx="0" cy="0"/>
          <a:chOff x="0" y="0"/>
          <a:chExt cx="0" cy="0"/>
        </a:xfrm>
      </p:grpSpPr>
      <p:grpSp>
        <p:nvGrpSpPr>
          <p:cNvPr id="70" name="Google Shape;70;p10"/>
          <p:cNvGrpSpPr/>
          <p:nvPr/>
        </p:nvGrpSpPr>
        <p:grpSpPr>
          <a:xfrm>
            <a:off x="0" y="4591050"/>
            <a:ext cx="9151525" cy="552450"/>
            <a:chOff x="0" y="4591050"/>
            <a:chExt cx="9151525" cy="552450"/>
          </a:xfrm>
        </p:grpSpPr>
        <p:pic>
          <p:nvPicPr>
            <p:cNvPr id="71" name="Google Shape;71;p10"/>
            <p:cNvPicPr preferRelativeResize="0"/>
            <p:nvPr/>
          </p:nvPicPr>
          <p:blipFill rotWithShape="1">
            <a:blip r:embed="rId2">
              <a:alphaModFix amt="73000"/>
            </a:blip>
            <a:srcRect b="57764" l="16262" r="22668" t="-7765"/>
            <a:stretch/>
          </p:blipFill>
          <p:spPr>
            <a:xfrm flipH="1">
              <a:off x="0" y="4591050"/>
              <a:ext cx="9151525" cy="552450"/>
            </a:xfrm>
            <a:prstGeom prst="rect">
              <a:avLst/>
            </a:prstGeom>
            <a:noFill/>
            <a:ln>
              <a:noFill/>
            </a:ln>
          </p:spPr>
        </p:pic>
        <p:grpSp>
          <p:nvGrpSpPr>
            <p:cNvPr id="72" name="Google Shape;72;p10"/>
            <p:cNvGrpSpPr/>
            <p:nvPr/>
          </p:nvGrpSpPr>
          <p:grpSpPr>
            <a:xfrm>
              <a:off x="209550" y="4907247"/>
              <a:ext cx="8771154" cy="199800"/>
              <a:chOff x="209550" y="4907247"/>
              <a:chExt cx="8771154" cy="199800"/>
            </a:xfrm>
          </p:grpSpPr>
          <p:pic>
            <p:nvPicPr>
              <p:cNvPr id="73" name="Google Shape;73;p10"/>
              <p:cNvPicPr preferRelativeResize="0"/>
              <p:nvPr/>
            </p:nvPicPr>
            <p:blipFill rotWithShape="1">
              <a:blip r:embed="rId3">
                <a:alphaModFix/>
              </a:blip>
              <a:srcRect b="0" l="0" r="-3423" t="0"/>
              <a:stretch/>
            </p:blipFill>
            <p:spPr>
              <a:xfrm>
                <a:off x="209550" y="4907250"/>
                <a:ext cx="1194598" cy="174650"/>
              </a:xfrm>
              <a:prstGeom prst="rect">
                <a:avLst/>
              </a:prstGeom>
              <a:noFill/>
              <a:ln>
                <a:noFill/>
              </a:ln>
            </p:spPr>
          </p:pic>
          <p:grpSp>
            <p:nvGrpSpPr>
              <p:cNvPr id="74" name="Google Shape;74;p10"/>
              <p:cNvGrpSpPr/>
              <p:nvPr/>
            </p:nvGrpSpPr>
            <p:grpSpPr>
              <a:xfrm>
                <a:off x="4684517" y="4907247"/>
                <a:ext cx="4296188" cy="199800"/>
                <a:chOff x="4690281" y="4907247"/>
                <a:chExt cx="4336080" cy="199800"/>
              </a:xfrm>
            </p:grpSpPr>
            <p:sp>
              <p:nvSpPr>
                <p:cNvPr id="75" name="Google Shape;75;p10"/>
                <p:cNvSpPr txBox="1"/>
                <p:nvPr/>
              </p:nvSpPr>
              <p:spPr>
                <a:xfrm>
                  <a:off x="4690281" y="4907247"/>
                  <a:ext cx="3956100" cy="1998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707070"/>
                    </a:buClr>
                    <a:buFont typeface="Helvetica Neue"/>
                    <a:buNone/>
                  </a:pPr>
                  <a:r>
                    <a:rPr lang="en-GB" sz="700">
                      <a:solidFill>
                        <a:srgbClr val="FFFFFF"/>
                      </a:solidFill>
                    </a:rPr>
                    <a:t>Confidential  |  </a:t>
                  </a:r>
                  <a:r>
                    <a:rPr i="0" lang="en-GB" sz="700">
                      <a:solidFill>
                        <a:srgbClr val="FFFFFF"/>
                      </a:solidFill>
                    </a:rPr>
                    <a:t>Restricted to FinancialForce </a:t>
                  </a:r>
                  <a:endParaRPr sz="700">
                    <a:solidFill>
                      <a:srgbClr val="FFFFFF"/>
                    </a:solidFill>
                  </a:endParaRPr>
                </a:p>
              </p:txBody>
            </p:sp>
            <p:sp>
              <p:nvSpPr>
                <p:cNvPr id="76" name="Google Shape;76;p10"/>
                <p:cNvSpPr txBox="1"/>
                <p:nvPr/>
              </p:nvSpPr>
              <p:spPr>
                <a:xfrm>
                  <a:off x="8531961" y="4907247"/>
                  <a:ext cx="494400" cy="19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sz="700">
                      <a:solidFill>
                        <a:srgbClr val="FFFFFF"/>
                      </a:solidFill>
                    </a:rPr>
                    <a:t>‹#›</a:t>
                  </a:fld>
                  <a:endParaRPr sz="700">
                    <a:solidFill>
                      <a:srgbClr val="FFFFFF"/>
                    </a:solidFill>
                  </a:endParaRPr>
                </a:p>
              </p:txBody>
            </p:sp>
          </p:gr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rid" type="blank">
  <p:cSld name="BLANK">
    <p:spTree>
      <p:nvGrpSpPr>
        <p:cNvPr id="77" name="Shape 77"/>
        <p:cNvGrpSpPr/>
        <p:nvPr/>
      </p:nvGrpSpPr>
      <p:grpSpPr>
        <a:xfrm>
          <a:off x="0" y="0"/>
          <a:ext cx="0" cy="0"/>
          <a:chOff x="0" y="0"/>
          <a:chExt cx="0" cy="0"/>
        </a:xfrm>
      </p:grpSpPr>
      <p:cxnSp>
        <p:nvCxnSpPr>
          <p:cNvPr id="78" name="Google Shape;78;p11"/>
          <p:cNvCxnSpPr/>
          <p:nvPr/>
        </p:nvCxnSpPr>
        <p:spPr>
          <a:xfrm>
            <a:off x="558875"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79" name="Google Shape;79;p11"/>
          <p:cNvCxnSpPr/>
          <p:nvPr/>
        </p:nvCxnSpPr>
        <p:spPr>
          <a:xfrm>
            <a:off x="1003786"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80" name="Google Shape;80;p11"/>
          <p:cNvCxnSpPr/>
          <p:nvPr/>
        </p:nvCxnSpPr>
        <p:spPr>
          <a:xfrm>
            <a:off x="1448697"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81" name="Google Shape;81;p11"/>
          <p:cNvCxnSpPr/>
          <p:nvPr/>
        </p:nvCxnSpPr>
        <p:spPr>
          <a:xfrm>
            <a:off x="1893608"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82" name="Google Shape;82;p11"/>
          <p:cNvCxnSpPr/>
          <p:nvPr/>
        </p:nvCxnSpPr>
        <p:spPr>
          <a:xfrm>
            <a:off x="2338519"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83" name="Google Shape;83;p11"/>
          <p:cNvCxnSpPr/>
          <p:nvPr/>
        </p:nvCxnSpPr>
        <p:spPr>
          <a:xfrm>
            <a:off x="2783431"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84" name="Google Shape;84;p11"/>
          <p:cNvCxnSpPr/>
          <p:nvPr/>
        </p:nvCxnSpPr>
        <p:spPr>
          <a:xfrm>
            <a:off x="3228342"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85" name="Google Shape;85;p11"/>
          <p:cNvCxnSpPr/>
          <p:nvPr/>
        </p:nvCxnSpPr>
        <p:spPr>
          <a:xfrm>
            <a:off x="3673253"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86" name="Google Shape;86;p11"/>
          <p:cNvCxnSpPr/>
          <p:nvPr/>
        </p:nvCxnSpPr>
        <p:spPr>
          <a:xfrm>
            <a:off x="4563075"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87" name="Google Shape;87;p11"/>
          <p:cNvCxnSpPr/>
          <p:nvPr/>
        </p:nvCxnSpPr>
        <p:spPr>
          <a:xfrm>
            <a:off x="4118164"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88" name="Google Shape;88;p11"/>
          <p:cNvCxnSpPr/>
          <p:nvPr/>
        </p:nvCxnSpPr>
        <p:spPr>
          <a:xfrm>
            <a:off x="8567275"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89" name="Google Shape;89;p11"/>
          <p:cNvCxnSpPr/>
          <p:nvPr/>
        </p:nvCxnSpPr>
        <p:spPr>
          <a:xfrm>
            <a:off x="0" y="693925"/>
            <a:ext cx="9144000" cy="0"/>
          </a:xfrm>
          <a:prstGeom prst="straightConnector1">
            <a:avLst/>
          </a:prstGeom>
          <a:noFill/>
          <a:ln cap="flat" cmpd="sng" w="9525">
            <a:solidFill>
              <a:srgbClr val="595959"/>
            </a:solidFill>
            <a:prstDash val="dot"/>
            <a:round/>
            <a:headEnd len="med" w="med" type="none"/>
            <a:tailEnd len="med" w="med" type="none"/>
          </a:ln>
        </p:spPr>
      </p:cxnSp>
      <p:cxnSp>
        <p:nvCxnSpPr>
          <p:cNvPr id="90" name="Google Shape;90;p11"/>
          <p:cNvCxnSpPr/>
          <p:nvPr/>
        </p:nvCxnSpPr>
        <p:spPr>
          <a:xfrm>
            <a:off x="0" y="1086953"/>
            <a:ext cx="9144000" cy="0"/>
          </a:xfrm>
          <a:prstGeom prst="straightConnector1">
            <a:avLst/>
          </a:prstGeom>
          <a:noFill/>
          <a:ln cap="flat" cmpd="sng" w="9525">
            <a:solidFill>
              <a:srgbClr val="595959"/>
            </a:solidFill>
            <a:prstDash val="dot"/>
            <a:round/>
            <a:headEnd len="med" w="med" type="none"/>
            <a:tailEnd len="med" w="med" type="none"/>
          </a:ln>
        </p:spPr>
      </p:cxnSp>
      <p:cxnSp>
        <p:nvCxnSpPr>
          <p:cNvPr id="91" name="Google Shape;91;p11"/>
          <p:cNvCxnSpPr/>
          <p:nvPr/>
        </p:nvCxnSpPr>
        <p:spPr>
          <a:xfrm>
            <a:off x="0" y="1479980"/>
            <a:ext cx="9144000" cy="0"/>
          </a:xfrm>
          <a:prstGeom prst="straightConnector1">
            <a:avLst/>
          </a:prstGeom>
          <a:noFill/>
          <a:ln cap="flat" cmpd="sng" w="9525">
            <a:solidFill>
              <a:srgbClr val="595959"/>
            </a:solidFill>
            <a:prstDash val="dot"/>
            <a:round/>
            <a:headEnd len="med" w="med" type="none"/>
            <a:tailEnd len="med" w="med" type="none"/>
          </a:ln>
        </p:spPr>
      </p:cxnSp>
      <p:cxnSp>
        <p:nvCxnSpPr>
          <p:cNvPr id="92" name="Google Shape;92;p11"/>
          <p:cNvCxnSpPr/>
          <p:nvPr/>
        </p:nvCxnSpPr>
        <p:spPr>
          <a:xfrm>
            <a:off x="0" y="1873008"/>
            <a:ext cx="9144000" cy="0"/>
          </a:xfrm>
          <a:prstGeom prst="straightConnector1">
            <a:avLst/>
          </a:prstGeom>
          <a:noFill/>
          <a:ln cap="flat" cmpd="sng" w="9525">
            <a:solidFill>
              <a:srgbClr val="595959"/>
            </a:solidFill>
            <a:prstDash val="dot"/>
            <a:round/>
            <a:headEnd len="med" w="med" type="none"/>
            <a:tailEnd len="med" w="med" type="none"/>
          </a:ln>
        </p:spPr>
      </p:cxnSp>
      <p:cxnSp>
        <p:nvCxnSpPr>
          <p:cNvPr id="93" name="Google Shape;93;p11"/>
          <p:cNvCxnSpPr/>
          <p:nvPr/>
        </p:nvCxnSpPr>
        <p:spPr>
          <a:xfrm>
            <a:off x="0" y="2266035"/>
            <a:ext cx="9144000" cy="0"/>
          </a:xfrm>
          <a:prstGeom prst="straightConnector1">
            <a:avLst/>
          </a:prstGeom>
          <a:noFill/>
          <a:ln cap="flat" cmpd="sng" w="9525">
            <a:solidFill>
              <a:srgbClr val="595959"/>
            </a:solidFill>
            <a:prstDash val="dot"/>
            <a:round/>
            <a:headEnd len="med" w="med" type="none"/>
            <a:tailEnd len="med" w="med" type="none"/>
          </a:ln>
        </p:spPr>
      </p:cxnSp>
      <p:cxnSp>
        <p:nvCxnSpPr>
          <p:cNvPr id="94" name="Google Shape;94;p11"/>
          <p:cNvCxnSpPr/>
          <p:nvPr/>
        </p:nvCxnSpPr>
        <p:spPr>
          <a:xfrm>
            <a:off x="0" y="2659063"/>
            <a:ext cx="9144000" cy="0"/>
          </a:xfrm>
          <a:prstGeom prst="straightConnector1">
            <a:avLst/>
          </a:prstGeom>
          <a:noFill/>
          <a:ln cap="flat" cmpd="sng" w="9525">
            <a:solidFill>
              <a:srgbClr val="595959"/>
            </a:solidFill>
            <a:prstDash val="dot"/>
            <a:round/>
            <a:headEnd len="med" w="med" type="none"/>
            <a:tailEnd len="med" w="med" type="none"/>
          </a:ln>
        </p:spPr>
      </p:cxnSp>
      <p:cxnSp>
        <p:nvCxnSpPr>
          <p:cNvPr id="95" name="Google Shape;95;p11"/>
          <p:cNvCxnSpPr/>
          <p:nvPr/>
        </p:nvCxnSpPr>
        <p:spPr>
          <a:xfrm>
            <a:off x="0" y="3052090"/>
            <a:ext cx="9144000" cy="0"/>
          </a:xfrm>
          <a:prstGeom prst="straightConnector1">
            <a:avLst/>
          </a:prstGeom>
          <a:noFill/>
          <a:ln cap="flat" cmpd="sng" w="9525">
            <a:solidFill>
              <a:srgbClr val="595959"/>
            </a:solidFill>
            <a:prstDash val="dot"/>
            <a:round/>
            <a:headEnd len="med" w="med" type="none"/>
            <a:tailEnd len="med" w="med" type="none"/>
          </a:ln>
        </p:spPr>
      </p:cxnSp>
      <p:cxnSp>
        <p:nvCxnSpPr>
          <p:cNvPr id="96" name="Google Shape;96;p11"/>
          <p:cNvCxnSpPr/>
          <p:nvPr/>
        </p:nvCxnSpPr>
        <p:spPr>
          <a:xfrm>
            <a:off x="0" y="3445118"/>
            <a:ext cx="9144000" cy="0"/>
          </a:xfrm>
          <a:prstGeom prst="straightConnector1">
            <a:avLst/>
          </a:prstGeom>
          <a:noFill/>
          <a:ln cap="flat" cmpd="sng" w="9525">
            <a:solidFill>
              <a:srgbClr val="595959"/>
            </a:solidFill>
            <a:prstDash val="dot"/>
            <a:round/>
            <a:headEnd len="med" w="med" type="none"/>
            <a:tailEnd len="med" w="med" type="none"/>
          </a:ln>
        </p:spPr>
      </p:cxnSp>
      <p:cxnSp>
        <p:nvCxnSpPr>
          <p:cNvPr id="97" name="Google Shape;97;p11"/>
          <p:cNvCxnSpPr/>
          <p:nvPr/>
        </p:nvCxnSpPr>
        <p:spPr>
          <a:xfrm>
            <a:off x="0" y="3838145"/>
            <a:ext cx="9144000" cy="0"/>
          </a:xfrm>
          <a:prstGeom prst="straightConnector1">
            <a:avLst/>
          </a:prstGeom>
          <a:noFill/>
          <a:ln cap="flat" cmpd="sng" w="9525">
            <a:solidFill>
              <a:srgbClr val="595959"/>
            </a:solidFill>
            <a:prstDash val="dot"/>
            <a:round/>
            <a:headEnd len="med" w="med" type="none"/>
            <a:tailEnd len="med" w="med" type="none"/>
          </a:ln>
        </p:spPr>
      </p:cxnSp>
      <p:cxnSp>
        <p:nvCxnSpPr>
          <p:cNvPr id="98" name="Google Shape;98;p11"/>
          <p:cNvCxnSpPr/>
          <p:nvPr/>
        </p:nvCxnSpPr>
        <p:spPr>
          <a:xfrm>
            <a:off x="0" y="4231173"/>
            <a:ext cx="9144000" cy="0"/>
          </a:xfrm>
          <a:prstGeom prst="straightConnector1">
            <a:avLst/>
          </a:prstGeom>
          <a:noFill/>
          <a:ln cap="flat" cmpd="sng" w="9525">
            <a:solidFill>
              <a:srgbClr val="595959"/>
            </a:solidFill>
            <a:prstDash val="dot"/>
            <a:round/>
            <a:headEnd len="med" w="med" type="none"/>
            <a:tailEnd len="med" w="med" type="none"/>
          </a:ln>
        </p:spPr>
      </p:cxnSp>
      <p:cxnSp>
        <p:nvCxnSpPr>
          <p:cNvPr id="99" name="Google Shape;99;p11"/>
          <p:cNvCxnSpPr/>
          <p:nvPr/>
        </p:nvCxnSpPr>
        <p:spPr>
          <a:xfrm>
            <a:off x="0" y="4624200"/>
            <a:ext cx="9144000" cy="0"/>
          </a:xfrm>
          <a:prstGeom prst="straightConnector1">
            <a:avLst/>
          </a:prstGeom>
          <a:noFill/>
          <a:ln cap="flat" cmpd="sng" w="9525">
            <a:solidFill>
              <a:srgbClr val="595959"/>
            </a:solidFill>
            <a:prstDash val="dot"/>
            <a:round/>
            <a:headEnd len="med" w="med" type="none"/>
            <a:tailEnd len="med" w="med" type="none"/>
          </a:ln>
        </p:spPr>
      </p:cxnSp>
      <p:cxnSp>
        <p:nvCxnSpPr>
          <p:cNvPr id="100" name="Google Shape;100;p11"/>
          <p:cNvCxnSpPr/>
          <p:nvPr/>
        </p:nvCxnSpPr>
        <p:spPr>
          <a:xfrm>
            <a:off x="5007986"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101" name="Google Shape;101;p11"/>
          <p:cNvCxnSpPr/>
          <p:nvPr/>
        </p:nvCxnSpPr>
        <p:spPr>
          <a:xfrm>
            <a:off x="5452897"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102" name="Google Shape;102;p11"/>
          <p:cNvCxnSpPr/>
          <p:nvPr/>
        </p:nvCxnSpPr>
        <p:spPr>
          <a:xfrm>
            <a:off x="5897808"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103" name="Google Shape;103;p11"/>
          <p:cNvCxnSpPr/>
          <p:nvPr/>
        </p:nvCxnSpPr>
        <p:spPr>
          <a:xfrm>
            <a:off x="6342719"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104" name="Google Shape;104;p11"/>
          <p:cNvCxnSpPr/>
          <p:nvPr/>
        </p:nvCxnSpPr>
        <p:spPr>
          <a:xfrm>
            <a:off x="6787631"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105" name="Google Shape;105;p11"/>
          <p:cNvCxnSpPr/>
          <p:nvPr/>
        </p:nvCxnSpPr>
        <p:spPr>
          <a:xfrm>
            <a:off x="7232542"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106" name="Google Shape;106;p11"/>
          <p:cNvCxnSpPr/>
          <p:nvPr/>
        </p:nvCxnSpPr>
        <p:spPr>
          <a:xfrm>
            <a:off x="7677453" y="0"/>
            <a:ext cx="0" cy="5187600"/>
          </a:xfrm>
          <a:prstGeom prst="straightConnector1">
            <a:avLst/>
          </a:prstGeom>
          <a:noFill/>
          <a:ln cap="flat" cmpd="sng" w="9525">
            <a:solidFill>
              <a:srgbClr val="595959"/>
            </a:solidFill>
            <a:prstDash val="dot"/>
            <a:round/>
            <a:headEnd len="med" w="med" type="none"/>
            <a:tailEnd len="med" w="med" type="none"/>
          </a:ln>
        </p:spPr>
      </p:cxnSp>
      <p:cxnSp>
        <p:nvCxnSpPr>
          <p:cNvPr id="107" name="Google Shape;107;p11"/>
          <p:cNvCxnSpPr/>
          <p:nvPr/>
        </p:nvCxnSpPr>
        <p:spPr>
          <a:xfrm>
            <a:off x="8122364" y="0"/>
            <a:ext cx="0" cy="5187600"/>
          </a:xfrm>
          <a:prstGeom prst="straightConnector1">
            <a:avLst/>
          </a:prstGeom>
          <a:noFill/>
          <a:ln cap="flat" cmpd="sng" w="9525">
            <a:solidFill>
              <a:srgbClr val="595959"/>
            </a:solidFill>
            <a:prstDash val="dot"/>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67" name="Shape 67"/>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4" r:id="rId1"/>
    <p:sldLayoutId id="2147483655" r:id="rId2"/>
    <p:sldLayoutId id="2147483656" r:id="rId3"/>
    <p:sldLayoutId id="2147483657"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3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8.png"/><Relationship Id="rId4" Type="http://schemas.openxmlformats.org/officeDocument/2006/relationships/image" Target="../media/image22.png"/><Relationship Id="rId5"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36.png"/><Relationship Id="rId4" Type="http://schemas.openxmlformats.org/officeDocument/2006/relationships/image" Target="../media/image41.png"/><Relationship Id="rId5" Type="http://schemas.openxmlformats.org/officeDocument/2006/relationships/hyperlink" Target="https://confluence.dev.financialforce.com/display/UX/06.+Einstein+Resource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14.png"/><Relationship Id="rId5" Type="http://schemas.openxmlformats.org/officeDocument/2006/relationships/image" Target="../media/image16.png"/><Relationship Id="rId6"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hyperlink" Target="https://www.invisionapp.com/craft" TargetMode="Externa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hyperlink" Target="https://sketchapp.com/docs/symbols/" TargetMode="Externa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47.png"/><Relationship Id="rId4" Type="http://schemas.openxmlformats.org/officeDocument/2006/relationships/image" Target="../media/image23.png"/><Relationship Id="rId5"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hyperlink" Target="https://drive.google.com/open?id=141oJqMZjcqEO3HO_dQRquJ3MXJ9LwspwS8BCPXJuM6g" TargetMode="External"/><Relationship Id="rId4" Type="http://schemas.openxmlformats.org/officeDocument/2006/relationships/hyperlink" Target="https://drive.google.com/open?id=1oW985fT_bSx4-V_LHE9mCNtOClcO0iPhZDwTDIJstxI" TargetMode="External"/><Relationship Id="rId5"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hyperlink" Target="https://drive.google.com/open?id=1YRFaoNsfTGYQ0OGAHllOhNDa8kTdPIYo" TargetMode="External"/><Relationship Id="rId4" Type="http://schemas.openxmlformats.org/officeDocument/2006/relationships/hyperlink" Target="https://drive.google.com/open?id=1tYRVgMW3zD-0BuQnDDOf1Ms_t51AO5nr" TargetMode="External"/><Relationship Id="rId5" Type="http://schemas.openxmlformats.org/officeDocument/2006/relationships/image" Target="../media/image3.jpg"/><Relationship Id="rId6" Type="http://schemas.openxmlformats.org/officeDocument/2006/relationships/image" Target="../media/image4.jpg"/><Relationship Id="rId7"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image" Target="../media/image25.png"/><Relationship Id="rId5"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9.jp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34.png"/><Relationship Id="rId4" Type="http://schemas.openxmlformats.org/officeDocument/2006/relationships/hyperlink" Target="https://drive.google.com/open?id=158L2oOTyBOIuUa8wvN-kiIx2_HUcwazI" TargetMode="External"/><Relationship Id="rId5" Type="http://schemas.openxmlformats.org/officeDocument/2006/relationships/hyperlink" Target="https://drive.google.com/open?id=18l2dgQRVDpCNu1cu5vkwKgTK_ub7Pkvr" TargetMode="External"/><Relationship Id="rId6" Type="http://schemas.openxmlformats.org/officeDocument/2006/relationships/hyperlink" Target="https://drive.google.com/open?id=1In4IPTOenfIF148pCrKiGwGTX0E1Pjw-" TargetMode="External"/><Relationship Id="rId7" Type="http://schemas.openxmlformats.org/officeDocument/2006/relationships/hyperlink" Target="https://drive.google.com/open?id=18eJzAhO8jCwvyGHuw3YBzvK5ErdkUR_I"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pic>
        <p:nvPicPr>
          <p:cNvPr id="113" name="Google Shape;113;p13"/>
          <p:cNvPicPr preferRelativeResize="0"/>
          <p:nvPr/>
        </p:nvPicPr>
        <p:blipFill>
          <a:blip r:embed="rId3">
            <a:alphaModFix/>
          </a:blip>
          <a:stretch>
            <a:fillRect/>
          </a:stretch>
        </p:blipFill>
        <p:spPr>
          <a:xfrm>
            <a:off x="0" y="0"/>
            <a:ext cx="9163210" cy="51435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cxnSp>
        <p:nvCxnSpPr>
          <p:cNvPr id="199" name="Google Shape;199;p22"/>
          <p:cNvCxnSpPr/>
          <p:nvPr/>
        </p:nvCxnSpPr>
        <p:spPr>
          <a:xfrm rot="10800000">
            <a:off x="25" y="1193300"/>
            <a:ext cx="839400" cy="0"/>
          </a:xfrm>
          <a:prstGeom prst="straightConnector1">
            <a:avLst/>
          </a:prstGeom>
          <a:noFill/>
          <a:ln cap="flat" cmpd="sng" w="9525">
            <a:solidFill>
              <a:srgbClr val="B7B7B7"/>
            </a:solidFill>
            <a:prstDash val="dash"/>
            <a:round/>
            <a:headEnd len="med" w="med" type="none"/>
            <a:tailEnd len="med" w="med" type="none"/>
          </a:ln>
        </p:spPr>
      </p:cxnSp>
      <p:cxnSp>
        <p:nvCxnSpPr>
          <p:cNvPr id="200" name="Google Shape;200;p22"/>
          <p:cNvCxnSpPr/>
          <p:nvPr/>
        </p:nvCxnSpPr>
        <p:spPr>
          <a:xfrm>
            <a:off x="827000" y="-9400"/>
            <a:ext cx="0" cy="4642800"/>
          </a:xfrm>
          <a:prstGeom prst="straightConnector1">
            <a:avLst/>
          </a:prstGeom>
          <a:noFill/>
          <a:ln cap="flat" cmpd="sng" w="9525">
            <a:solidFill>
              <a:srgbClr val="B7B7B7"/>
            </a:solidFill>
            <a:prstDash val="dash"/>
            <a:round/>
            <a:headEnd len="med" w="med" type="none"/>
            <a:tailEnd len="med" w="med" type="none"/>
          </a:ln>
        </p:spPr>
      </p:cxnSp>
      <p:sp>
        <p:nvSpPr>
          <p:cNvPr id="201" name="Google Shape;201;p22"/>
          <p:cNvSpPr txBox="1"/>
          <p:nvPr/>
        </p:nvSpPr>
        <p:spPr>
          <a:xfrm>
            <a:off x="574350" y="141080"/>
            <a:ext cx="7995300" cy="577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GB" sz="2800">
                <a:solidFill>
                  <a:srgbClr val="434343"/>
                </a:solidFill>
              </a:rPr>
              <a:t>SLDS Resources</a:t>
            </a:r>
            <a:endParaRPr b="1" sz="2800">
              <a:solidFill>
                <a:srgbClr val="434343"/>
              </a:solidFill>
            </a:endParaRPr>
          </a:p>
        </p:txBody>
      </p:sp>
      <p:cxnSp>
        <p:nvCxnSpPr>
          <p:cNvPr id="202" name="Google Shape;202;p22"/>
          <p:cNvCxnSpPr/>
          <p:nvPr/>
        </p:nvCxnSpPr>
        <p:spPr>
          <a:xfrm>
            <a:off x="4371400" y="794099"/>
            <a:ext cx="409500" cy="0"/>
          </a:xfrm>
          <a:prstGeom prst="straightConnector1">
            <a:avLst/>
          </a:prstGeom>
          <a:noFill/>
          <a:ln cap="flat" cmpd="sng" w="38100">
            <a:solidFill>
              <a:srgbClr val="E03D5C"/>
            </a:solidFill>
            <a:prstDash val="solid"/>
            <a:round/>
            <a:headEnd len="med" w="med" type="none"/>
            <a:tailEnd len="med" w="med" type="none"/>
          </a:ln>
        </p:spPr>
      </p:cxnSp>
      <p:sp>
        <p:nvSpPr>
          <p:cNvPr id="203" name="Google Shape;203;p22"/>
          <p:cNvSpPr txBox="1"/>
          <p:nvPr/>
        </p:nvSpPr>
        <p:spPr>
          <a:xfrm>
            <a:off x="1080000" y="1080000"/>
            <a:ext cx="7489500" cy="218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The Salesforce UX team has made quite a few changes to this document since the last release. They have made optimizations so you can more efficiently create Salesforce Lightning interfaces. Please refer to the Salesforce UX documentation in the pages tab of our FF Page Templates and component library.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GB"/>
              <a:t>Note: The Salesforce UX team believes this file is best used as a Sketch Library. Our Pattern Library for all of our components are setup for use as Sketch Libraries.</a:t>
            </a:r>
            <a:endParaRPr b="1"/>
          </a:p>
        </p:txBody>
      </p:sp>
      <p:pic>
        <p:nvPicPr>
          <p:cNvPr id="204" name="Google Shape;204;p22"/>
          <p:cNvPicPr preferRelativeResize="0"/>
          <p:nvPr/>
        </p:nvPicPr>
        <p:blipFill>
          <a:blip r:embed="rId3">
            <a:alphaModFix/>
          </a:blip>
          <a:stretch>
            <a:fillRect/>
          </a:stretch>
        </p:blipFill>
        <p:spPr>
          <a:xfrm>
            <a:off x="1985600" y="2820354"/>
            <a:ext cx="5181099" cy="18885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cxnSp>
        <p:nvCxnSpPr>
          <p:cNvPr id="209" name="Google Shape;209;p23"/>
          <p:cNvCxnSpPr/>
          <p:nvPr/>
        </p:nvCxnSpPr>
        <p:spPr>
          <a:xfrm rot="10800000">
            <a:off x="25" y="1193300"/>
            <a:ext cx="839400" cy="0"/>
          </a:xfrm>
          <a:prstGeom prst="straightConnector1">
            <a:avLst/>
          </a:prstGeom>
          <a:noFill/>
          <a:ln cap="flat" cmpd="sng" w="9525">
            <a:solidFill>
              <a:srgbClr val="B7B7B7"/>
            </a:solidFill>
            <a:prstDash val="dash"/>
            <a:round/>
            <a:headEnd len="med" w="med" type="none"/>
            <a:tailEnd len="med" w="med" type="none"/>
          </a:ln>
        </p:spPr>
      </p:cxnSp>
      <p:cxnSp>
        <p:nvCxnSpPr>
          <p:cNvPr id="210" name="Google Shape;210;p23"/>
          <p:cNvCxnSpPr/>
          <p:nvPr/>
        </p:nvCxnSpPr>
        <p:spPr>
          <a:xfrm>
            <a:off x="827000" y="-9400"/>
            <a:ext cx="0" cy="4642800"/>
          </a:xfrm>
          <a:prstGeom prst="straightConnector1">
            <a:avLst/>
          </a:prstGeom>
          <a:noFill/>
          <a:ln cap="flat" cmpd="sng" w="9525">
            <a:solidFill>
              <a:srgbClr val="B7B7B7"/>
            </a:solidFill>
            <a:prstDash val="dash"/>
            <a:round/>
            <a:headEnd len="med" w="med" type="none"/>
            <a:tailEnd len="med" w="med" type="none"/>
          </a:ln>
        </p:spPr>
      </p:cxnSp>
      <p:sp>
        <p:nvSpPr>
          <p:cNvPr id="211" name="Google Shape;211;p23"/>
          <p:cNvSpPr txBox="1"/>
          <p:nvPr/>
        </p:nvSpPr>
        <p:spPr>
          <a:xfrm>
            <a:off x="574350" y="141080"/>
            <a:ext cx="7995300" cy="577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GB" sz="2800">
                <a:solidFill>
                  <a:srgbClr val="434343"/>
                </a:solidFill>
              </a:rPr>
              <a:t>SLDS Pattern Builder</a:t>
            </a:r>
            <a:endParaRPr b="1" sz="2800">
              <a:solidFill>
                <a:srgbClr val="434343"/>
              </a:solidFill>
            </a:endParaRPr>
          </a:p>
        </p:txBody>
      </p:sp>
      <p:cxnSp>
        <p:nvCxnSpPr>
          <p:cNvPr id="212" name="Google Shape;212;p23"/>
          <p:cNvCxnSpPr/>
          <p:nvPr/>
        </p:nvCxnSpPr>
        <p:spPr>
          <a:xfrm>
            <a:off x="4371400" y="794099"/>
            <a:ext cx="409500" cy="0"/>
          </a:xfrm>
          <a:prstGeom prst="straightConnector1">
            <a:avLst/>
          </a:prstGeom>
          <a:noFill/>
          <a:ln cap="flat" cmpd="sng" w="38100">
            <a:solidFill>
              <a:srgbClr val="E03D5C"/>
            </a:solidFill>
            <a:prstDash val="solid"/>
            <a:round/>
            <a:headEnd len="med" w="med" type="none"/>
            <a:tailEnd len="med" w="med" type="none"/>
          </a:ln>
        </p:spPr>
      </p:cxnSp>
      <p:pic>
        <p:nvPicPr>
          <p:cNvPr id="213" name="Google Shape;213;p23"/>
          <p:cNvPicPr preferRelativeResize="0"/>
          <p:nvPr/>
        </p:nvPicPr>
        <p:blipFill>
          <a:blip r:embed="rId3">
            <a:alphaModFix/>
          </a:blip>
          <a:stretch>
            <a:fillRect/>
          </a:stretch>
        </p:blipFill>
        <p:spPr>
          <a:xfrm>
            <a:off x="4153801" y="1595022"/>
            <a:ext cx="4179164" cy="3216140"/>
          </a:xfrm>
          <a:prstGeom prst="rect">
            <a:avLst/>
          </a:prstGeom>
          <a:noFill/>
          <a:ln>
            <a:noFill/>
          </a:ln>
          <a:effectLst>
            <a:outerShdw blurRad="57150" rotWithShape="0" algn="bl" dir="5400000" dist="19050">
              <a:srgbClr val="000000">
                <a:alpha val="50000"/>
              </a:srgbClr>
            </a:outerShdw>
          </a:effectLst>
        </p:spPr>
      </p:pic>
      <p:pic>
        <p:nvPicPr>
          <p:cNvPr id="214" name="Google Shape;214;p23"/>
          <p:cNvPicPr preferRelativeResize="0"/>
          <p:nvPr/>
        </p:nvPicPr>
        <p:blipFill>
          <a:blip r:embed="rId4">
            <a:alphaModFix/>
          </a:blip>
          <a:stretch>
            <a:fillRect/>
          </a:stretch>
        </p:blipFill>
        <p:spPr>
          <a:xfrm>
            <a:off x="6276336" y="1305772"/>
            <a:ext cx="2602189" cy="1883793"/>
          </a:xfrm>
          <a:prstGeom prst="rect">
            <a:avLst/>
          </a:prstGeom>
          <a:noFill/>
          <a:ln>
            <a:noFill/>
          </a:ln>
          <a:effectLst>
            <a:outerShdw blurRad="57150" rotWithShape="0" algn="bl" dir="5400000" dist="19050">
              <a:srgbClr val="000000">
                <a:alpha val="50000"/>
              </a:srgbClr>
            </a:outerShdw>
          </a:effectLst>
        </p:spPr>
      </p:pic>
      <p:pic>
        <p:nvPicPr>
          <p:cNvPr id="215" name="Google Shape;215;p23"/>
          <p:cNvPicPr preferRelativeResize="0"/>
          <p:nvPr/>
        </p:nvPicPr>
        <p:blipFill>
          <a:blip r:embed="rId5">
            <a:alphaModFix/>
          </a:blip>
          <a:stretch>
            <a:fillRect/>
          </a:stretch>
        </p:blipFill>
        <p:spPr>
          <a:xfrm>
            <a:off x="1080000" y="1080000"/>
            <a:ext cx="4076074" cy="38094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cxnSp>
        <p:nvCxnSpPr>
          <p:cNvPr id="220" name="Google Shape;220;p24"/>
          <p:cNvCxnSpPr/>
          <p:nvPr/>
        </p:nvCxnSpPr>
        <p:spPr>
          <a:xfrm rot="10800000">
            <a:off x="25" y="1193300"/>
            <a:ext cx="839400" cy="0"/>
          </a:xfrm>
          <a:prstGeom prst="straightConnector1">
            <a:avLst/>
          </a:prstGeom>
          <a:noFill/>
          <a:ln cap="flat" cmpd="sng" w="9525">
            <a:solidFill>
              <a:srgbClr val="B7B7B7"/>
            </a:solidFill>
            <a:prstDash val="dash"/>
            <a:round/>
            <a:headEnd len="med" w="med" type="none"/>
            <a:tailEnd len="med" w="med" type="none"/>
          </a:ln>
        </p:spPr>
      </p:cxnSp>
      <p:cxnSp>
        <p:nvCxnSpPr>
          <p:cNvPr id="221" name="Google Shape;221;p24"/>
          <p:cNvCxnSpPr/>
          <p:nvPr/>
        </p:nvCxnSpPr>
        <p:spPr>
          <a:xfrm>
            <a:off x="827000" y="-9400"/>
            <a:ext cx="0" cy="4642800"/>
          </a:xfrm>
          <a:prstGeom prst="straightConnector1">
            <a:avLst/>
          </a:prstGeom>
          <a:noFill/>
          <a:ln cap="flat" cmpd="sng" w="9525">
            <a:solidFill>
              <a:srgbClr val="B7B7B7"/>
            </a:solidFill>
            <a:prstDash val="dash"/>
            <a:round/>
            <a:headEnd len="med" w="med" type="none"/>
            <a:tailEnd len="med" w="med" type="none"/>
          </a:ln>
        </p:spPr>
      </p:cxnSp>
      <p:sp>
        <p:nvSpPr>
          <p:cNvPr id="222" name="Google Shape;222;p24"/>
          <p:cNvSpPr txBox="1"/>
          <p:nvPr/>
        </p:nvSpPr>
        <p:spPr>
          <a:xfrm>
            <a:off x="574350" y="141080"/>
            <a:ext cx="7995300" cy="577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GB" sz="2800">
                <a:solidFill>
                  <a:srgbClr val="434343"/>
                </a:solidFill>
              </a:rPr>
              <a:t>SLDS Wireframes</a:t>
            </a:r>
            <a:endParaRPr b="1" sz="2800">
              <a:solidFill>
                <a:srgbClr val="434343"/>
              </a:solidFill>
            </a:endParaRPr>
          </a:p>
        </p:txBody>
      </p:sp>
      <p:cxnSp>
        <p:nvCxnSpPr>
          <p:cNvPr id="223" name="Google Shape;223;p24"/>
          <p:cNvCxnSpPr/>
          <p:nvPr/>
        </p:nvCxnSpPr>
        <p:spPr>
          <a:xfrm>
            <a:off x="4371400" y="794099"/>
            <a:ext cx="409500" cy="0"/>
          </a:xfrm>
          <a:prstGeom prst="straightConnector1">
            <a:avLst/>
          </a:prstGeom>
          <a:noFill/>
          <a:ln cap="flat" cmpd="sng" w="38100">
            <a:solidFill>
              <a:srgbClr val="E03D5C"/>
            </a:solidFill>
            <a:prstDash val="solid"/>
            <a:round/>
            <a:headEnd len="med" w="med" type="none"/>
            <a:tailEnd len="med" w="med" type="none"/>
          </a:ln>
        </p:spPr>
      </p:cxnSp>
      <p:pic>
        <p:nvPicPr>
          <p:cNvPr id="224" name="Google Shape;224;p24"/>
          <p:cNvPicPr preferRelativeResize="0"/>
          <p:nvPr/>
        </p:nvPicPr>
        <p:blipFill>
          <a:blip r:embed="rId3">
            <a:alphaModFix/>
          </a:blip>
          <a:stretch>
            <a:fillRect/>
          </a:stretch>
        </p:blipFill>
        <p:spPr>
          <a:xfrm>
            <a:off x="1080000" y="1080000"/>
            <a:ext cx="5254499" cy="3718300"/>
          </a:xfrm>
          <a:prstGeom prst="rect">
            <a:avLst/>
          </a:prstGeom>
          <a:noFill/>
          <a:ln>
            <a:noFill/>
          </a:ln>
          <a:effectLst>
            <a:outerShdw blurRad="57150" rotWithShape="0" algn="bl" dir="5400000" dist="19050">
              <a:srgbClr val="000000">
                <a:alpha val="50000"/>
              </a:srgbClr>
            </a:outerShdw>
          </a:effectLst>
        </p:spPr>
      </p:pic>
      <p:pic>
        <p:nvPicPr>
          <p:cNvPr id="225" name="Google Shape;225;p24"/>
          <p:cNvPicPr preferRelativeResize="0"/>
          <p:nvPr/>
        </p:nvPicPr>
        <p:blipFill>
          <a:blip r:embed="rId4">
            <a:alphaModFix/>
          </a:blip>
          <a:stretch>
            <a:fillRect/>
          </a:stretch>
        </p:blipFill>
        <p:spPr>
          <a:xfrm>
            <a:off x="6681950" y="1357475"/>
            <a:ext cx="1887711" cy="33576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cxnSp>
        <p:nvCxnSpPr>
          <p:cNvPr id="230" name="Google Shape;230;p25"/>
          <p:cNvCxnSpPr/>
          <p:nvPr/>
        </p:nvCxnSpPr>
        <p:spPr>
          <a:xfrm rot="10800000">
            <a:off x="25" y="1193300"/>
            <a:ext cx="839400" cy="0"/>
          </a:xfrm>
          <a:prstGeom prst="straightConnector1">
            <a:avLst/>
          </a:prstGeom>
          <a:noFill/>
          <a:ln cap="flat" cmpd="sng" w="9525">
            <a:solidFill>
              <a:srgbClr val="B7B7B7"/>
            </a:solidFill>
            <a:prstDash val="dash"/>
            <a:round/>
            <a:headEnd len="med" w="med" type="none"/>
            <a:tailEnd len="med" w="med" type="none"/>
          </a:ln>
        </p:spPr>
      </p:cxnSp>
      <p:cxnSp>
        <p:nvCxnSpPr>
          <p:cNvPr id="231" name="Google Shape;231;p25"/>
          <p:cNvCxnSpPr/>
          <p:nvPr/>
        </p:nvCxnSpPr>
        <p:spPr>
          <a:xfrm>
            <a:off x="827000" y="-9400"/>
            <a:ext cx="0" cy="4642800"/>
          </a:xfrm>
          <a:prstGeom prst="straightConnector1">
            <a:avLst/>
          </a:prstGeom>
          <a:noFill/>
          <a:ln cap="flat" cmpd="sng" w="9525">
            <a:solidFill>
              <a:srgbClr val="B7B7B7"/>
            </a:solidFill>
            <a:prstDash val="dash"/>
            <a:round/>
            <a:headEnd len="med" w="med" type="none"/>
            <a:tailEnd len="med" w="med" type="none"/>
          </a:ln>
        </p:spPr>
      </p:cxnSp>
      <p:sp>
        <p:nvSpPr>
          <p:cNvPr id="232" name="Google Shape;232;p25"/>
          <p:cNvSpPr txBox="1"/>
          <p:nvPr/>
        </p:nvSpPr>
        <p:spPr>
          <a:xfrm>
            <a:off x="574350" y="141080"/>
            <a:ext cx="7995300" cy="577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GB" sz="2800">
                <a:solidFill>
                  <a:srgbClr val="434343"/>
                </a:solidFill>
              </a:rPr>
              <a:t>Sencha Component Gallery</a:t>
            </a:r>
            <a:endParaRPr b="1" sz="2800">
              <a:solidFill>
                <a:srgbClr val="434343"/>
              </a:solidFill>
            </a:endParaRPr>
          </a:p>
        </p:txBody>
      </p:sp>
      <p:cxnSp>
        <p:nvCxnSpPr>
          <p:cNvPr id="233" name="Google Shape;233;p25"/>
          <p:cNvCxnSpPr/>
          <p:nvPr/>
        </p:nvCxnSpPr>
        <p:spPr>
          <a:xfrm>
            <a:off x="4371400" y="794099"/>
            <a:ext cx="409500" cy="0"/>
          </a:xfrm>
          <a:prstGeom prst="straightConnector1">
            <a:avLst/>
          </a:prstGeom>
          <a:noFill/>
          <a:ln cap="flat" cmpd="sng" w="38100">
            <a:solidFill>
              <a:srgbClr val="E03D5C"/>
            </a:solidFill>
            <a:prstDash val="solid"/>
            <a:round/>
            <a:headEnd len="med" w="med" type="none"/>
            <a:tailEnd len="med" w="med" type="none"/>
          </a:ln>
        </p:spPr>
      </p:cxnSp>
      <p:sp>
        <p:nvSpPr>
          <p:cNvPr id="234" name="Google Shape;234;p25"/>
          <p:cNvSpPr txBox="1"/>
          <p:nvPr/>
        </p:nvSpPr>
        <p:spPr>
          <a:xfrm>
            <a:off x="1080000" y="1083600"/>
            <a:ext cx="2682300" cy="376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chemeClr val="dk1"/>
                </a:solidFill>
              </a:rPr>
              <a:t>For our Sencha Components we use a custom theme called Iridium. There are not any EXACT Sketch assets available for our theme from Sencha. For mockups, illustrations, and prototyping the Crisp (classic) theme is the closest to our custom theme, and may be used for illustration purposes only.</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GB" sz="1200">
                <a:solidFill>
                  <a:schemeClr val="dk1"/>
                </a:solidFill>
              </a:rPr>
              <a:t>UX and Development are currently creating a new Sencha theme to align with SLDS. </a:t>
            </a:r>
            <a:r>
              <a:rPr b="1" lang="en-GB" sz="1200">
                <a:solidFill>
                  <a:schemeClr val="dk1"/>
                </a:solidFill>
              </a:rPr>
              <a:t>When developing new pages or components using Sencha technologies, please consult UX and engineering for best practices. </a:t>
            </a:r>
            <a:endParaRPr b="1" sz="1200">
              <a:solidFill>
                <a:schemeClr val="dk1"/>
              </a:solidFill>
            </a:endParaRPr>
          </a:p>
          <a:p>
            <a:pPr indent="0" lvl="0" marL="0" rtl="0" algn="l">
              <a:spcBef>
                <a:spcPts val="0"/>
              </a:spcBef>
              <a:spcAft>
                <a:spcPts val="0"/>
              </a:spcAft>
              <a:buNone/>
            </a:pPr>
            <a:r>
              <a:t/>
            </a:r>
            <a:endParaRPr b="1"/>
          </a:p>
        </p:txBody>
      </p:sp>
      <p:pic>
        <p:nvPicPr>
          <p:cNvPr id="235" name="Google Shape;235;p25"/>
          <p:cNvPicPr preferRelativeResize="0"/>
          <p:nvPr/>
        </p:nvPicPr>
        <p:blipFill>
          <a:blip r:embed="rId3">
            <a:alphaModFix/>
          </a:blip>
          <a:stretch>
            <a:fillRect/>
          </a:stretch>
        </p:blipFill>
        <p:spPr>
          <a:xfrm>
            <a:off x="3762152" y="1259686"/>
            <a:ext cx="4894399" cy="2855075"/>
          </a:xfrm>
          <a:prstGeom prst="rect">
            <a:avLst/>
          </a:prstGeom>
          <a:noFill/>
          <a:ln>
            <a:noFill/>
          </a:ln>
          <a:effectLst>
            <a:outerShdw blurRad="57150" rotWithShape="0" algn="bl" dir="5400000" dist="19050">
              <a:srgbClr val="000000">
                <a:alpha val="50000"/>
              </a:srgbClr>
            </a:outerShdw>
          </a:effectLst>
        </p:spPr>
      </p:pic>
      <p:sp>
        <p:nvSpPr>
          <p:cNvPr id="236" name="Google Shape;236;p25"/>
          <p:cNvSpPr txBox="1"/>
          <p:nvPr/>
        </p:nvSpPr>
        <p:spPr>
          <a:xfrm>
            <a:off x="3211750" y="793125"/>
            <a:ext cx="2728800" cy="32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E03D5C"/>
                </a:solidFill>
              </a:rPr>
              <a:t>*</a:t>
            </a:r>
            <a:r>
              <a:rPr b="1" lang="en-GB">
                <a:solidFill>
                  <a:srgbClr val="E03D5C"/>
                </a:solidFill>
              </a:rPr>
              <a:t>Work In Progress*</a:t>
            </a:r>
            <a:endParaRPr b="1">
              <a:solidFill>
                <a:srgbClr val="E03D5C"/>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cxnSp>
        <p:nvCxnSpPr>
          <p:cNvPr id="241" name="Google Shape;241;p26"/>
          <p:cNvCxnSpPr/>
          <p:nvPr/>
        </p:nvCxnSpPr>
        <p:spPr>
          <a:xfrm rot="10800000">
            <a:off x="25" y="1193300"/>
            <a:ext cx="839400" cy="0"/>
          </a:xfrm>
          <a:prstGeom prst="straightConnector1">
            <a:avLst/>
          </a:prstGeom>
          <a:noFill/>
          <a:ln cap="flat" cmpd="sng" w="9525">
            <a:solidFill>
              <a:srgbClr val="B7B7B7"/>
            </a:solidFill>
            <a:prstDash val="dash"/>
            <a:round/>
            <a:headEnd len="med" w="med" type="none"/>
            <a:tailEnd len="med" w="med" type="none"/>
          </a:ln>
        </p:spPr>
      </p:cxnSp>
      <p:cxnSp>
        <p:nvCxnSpPr>
          <p:cNvPr id="242" name="Google Shape;242;p26"/>
          <p:cNvCxnSpPr/>
          <p:nvPr/>
        </p:nvCxnSpPr>
        <p:spPr>
          <a:xfrm>
            <a:off x="827000" y="-9400"/>
            <a:ext cx="0" cy="4642800"/>
          </a:xfrm>
          <a:prstGeom prst="straightConnector1">
            <a:avLst/>
          </a:prstGeom>
          <a:noFill/>
          <a:ln cap="flat" cmpd="sng" w="9525">
            <a:solidFill>
              <a:srgbClr val="B7B7B7"/>
            </a:solidFill>
            <a:prstDash val="dash"/>
            <a:round/>
            <a:headEnd len="med" w="med" type="none"/>
            <a:tailEnd len="med" w="med" type="none"/>
          </a:ln>
        </p:spPr>
      </p:cxnSp>
      <p:sp>
        <p:nvSpPr>
          <p:cNvPr id="243" name="Google Shape;243;p26"/>
          <p:cNvSpPr txBox="1"/>
          <p:nvPr/>
        </p:nvSpPr>
        <p:spPr>
          <a:xfrm>
            <a:off x="574350" y="141080"/>
            <a:ext cx="7995300" cy="577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GB" sz="2800">
                <a:solidFill>
                  <a:srgbClr val="434343"/>
                </a:solidFill>
              </a:rPr>
              <a:t>Einstein Component Library</a:t>
            </a:r>
            <a:endParaRPr b="1" sz="2800">
              <a:solidFill>
                <a:srgbClr val="434343"/>
              </a:solidFill>
            </a:endParaRPr>
          </a:p>
        </p:txBody>
      </p:sp>
      <p:cxnSp>
        <p:nvCxnSpPr>
          <p:cNvPr id="244" name="Google Shape;244;p26"/>
          <p:cNvCxnSpPr/>
          <p:nvPr/>
        </p:nvCxnSpPr>
        <p:spPr>
          <a:xfrm>
            <a:off x="4371400" y="794099"/>
            <a:ext cx="409500" cy="0"/>
          </a:xfrm>
          <a:prstGeom prst="straightConnector1">
            <a:avLst/>
          </a:prstGeom>
          <a:noFill/>
          <a:ln cap="flat" cmpd="sng" w="38100">
            <a:solidFill>
              <a:srgbClr val="E03D5C"/>
            </a:solidFill>
            <a:prstDash val="solid"/>
            <a:round/>
            <a:headEnd len="med" w="med" type="none"/>
            <a:tailEnd len="med" w="med" type="none"/>
          </a:ln>
        </p:spPr>
      </p:cxnSp>
      <p:pic>
        <p:nvPicPr>
          <p:cNvPr id="245" name="Google Shape;245;p26"/>
          <p:cNvPicPr preferRelativeResize="0"/>
          <p:nvPr/>
        </p:nvPicPr>
        <p:blipFill>
          <a:blip r:embed="rId3">
            <a:alphaModFix/>
          </a:blip>
          <a:stretch>
            <a:fillRect/>
          </a:stretch>
        </p:blipFill>
        <p:spPr>
          <a:xfrm>
            <a:off x="1080000" y="1080000"/>
            <a:ext cx="6358474" cy="3160600"/>
          </a:xfrm>
          <a:prstGeom prst="rect">
            <a:avLst/>
          </a:prstGeom>
          <a:noFill/>
          <a:ln>
            <a:noFill/>
          </a:ln>
          <a:effectLst>
            <a:outerShdw blurRad="57150" rotWithShape="0" algn="bl" dir="5400000" dist="19050">
              <a:srgbClr val="000000">
                <a:alpha val="50000"/>
              </a:srgbClr>
            </a:outerShdw>
          </a:effectLst>
        </p:spPr>
      </p:pic>
      <p:pic>
        <p:nvPicPr>
          <p:cNvPr id="246" name="Google Shape;246;p26"/>
          <p:cNvPicPr preferRelativeResize="0"/>
          <p:nvPr/>
        </p:nvPicPr>
        <p:blipFill>
          <a:blip r:embed="rId4">
            <a:alphaModFix/>
          </a:blip>
          <a:stretch>
            <a:fillRect/>
          </a:stretch>
        </p:blipFill>
        <p:spPr>
          <a:xfrm>
            <a:off x="3582502" y="1229509"/>
            <a:ext cx="5211774" cy="3390975"/>
          </a:xfrm>
          <a:prstGeom prst="rect">
            <a:avLst/>
          </a:prstGeom>
          <a:noFill/>
          <a:ln>
            <a:noFill/>
          </a:ln>
          <a:effectLst>
            <a:outerShdw blurRad="57150" rotWithShape="0" algn="bl" dir="5400000" dist="19050">
              <a:srgbClr val="000000">
                <a:alpha val="50000"/>
              </a:srgbClr>
            </a:outerShdw>
          </a:effectLst>
        </p:spPr>
      </p:pic>
      <p:sp>
        <p:nvSpPr>
          <p:cNvPr id="247" name="Google Shape;247;p26"/>
          <p:cNvSpPr txBox="1"/>
          <p:nvPr/>
        </p:nvSpPr>
        <p:spPr>
          <a:xfrm>
            <a:off x="1080000" y="4315175"/>
            <a:ext cx="4544100" cy="53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000"/>
              <a:t>See </a:t>
            </a:r>
            <a:r>
              <a:rPr lang="en-GB" sz="1000" u="sng">
                <a:solidFill>
                  <a:schemeClr val="hlink"/>
                </a:solidFill>
                <a:hlinkClick r:id="rId5"/>
              </a:rPr>
              <a:t>Einstein Resources</a:t>
            </a:r>
            <a:r>
              <a:rPr lang="en-GB" sz="1000"/>
              <a:t> for more UX </a:t>
            </a:r>
            <a:br>
              <a:rPr lang="en-GB" sz="1000"/>
            </a:br>
            <a:r>
              <a:rPr lang="en-GB" sz="1000"/>
              <a:t>guidelines around Einstein</a:t>
            </a:r>
            <a:endParaRPr sz="10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51" name="Shape 251"/>
        <p:cNvGrpSpPr/>
        <p:nvPr/>
      </p:nvGrpSpPr>
      <p:grpSpPr>
        <a:xfrm>
          <a:off x="0" y="0"/>
          <a:ext cx="0" cy="0"/>
          <a:chOff x="0" y="0"/>
          <a:chExt cx="0" cy="0"/>
        </a:xfrm>
      </p:grpSpPr>
      <p:pic>
        <p:nvPicPr>
          <p:cNvPr id="252" name="Google Shape;252;p27"/>
          <p:cNvPicPr preferRelativeResize="0"/>
          <p:nvPr/>
        </p:nvPicPr>
        <p:blipFill>
          <a:blip r:embed="rId3">
            <a:alphaModFix amt="39000"/>
          </a:blip>
          <a:stretch>
            <a:fillRect/>
          </a:stretch>
        </p:blipFill>
        <p:spPr>
          <a:xfrm>
            <a:off x="-2" y="0"/>
            <a:ext cx="9144001" cy="5143500"/>
          </a:xfrm>
          <a:prstGeom prst="rect">
            <a:avLst/>
          </a:prstGeom>
          <a:noFill/>
          <a:ln>
            <a:noFill/>
          </a:ln>
        </p:spPr>
      </p:pic>
      <p:sp>
        <p:nvSpPr>
          <p:cNvPr id="253" name="Google Shape;253;p27"/>
          <p:cNvSpPr txBox="1"/>
          <p:nvPr/>
        </p:nvSpPr>
        <p:spPr>
          <a:xfrm>
            <a:off x="-150" y="2115525"/>
            <a:ext cx="9144000" cy="10221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None/>
            </a:pPr>
            <a:r>
              <a:rPr b="1" lang="en-GB" sz="5200">
                <a:solidFill>
                  <a:srgbClr val="FFFFFF"/>
                </a:solidFill>
              </a:rPr>
              <a:t>“Tools of the Trade”</a:t>
            </a:r>
            <a:endParaRPr b="1" sz="5200">
              <a:solidFill>
                <a:srgbClr val="FFFFFF"/>
              </a:solidFill>
            </a:endParaRPr>
          </a:p>
        </p:txBody>
      </p:sp>
      <p:sp>
        <p:nvSpPr>
          <p:cNvPr id="254" name="Google Shape;254;p27"/>
          <p:cNvSpPr txBox="1"/>
          <p:nvPr/>
        </p:nvSpPr>
        <p:spPr>
          <a:xfrm>
            <a:off x="574350" y="227725"/>
            <a:ext cx="7995300" cy="577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GB" sz="2400">
                <a:solidFill>
                  <a:srgbClr val="FFFFFF"/>
                </a:solidFill>
              </a:rPr>
              <a:t>Part 2</a:t>
            </a:r>
            <a:endParaRPr sz="2400">
              <a:solidFill>
                <a:srgbClr val="FFFFFF"/>
              </a:solidFill>
            </a:endParaRPr>
          </a:p>
        </p:txBody>
      </p:sp>
      <p:cxnSp>
        <p:nvCxnSpPr>
          <p:cNvPr id="255" name="Google Shape;255;p27"/>
          <p:cNvCxnSpPr/>
          <p:nvPr/>
        </p:nvCxnSpPr>
        <p:spPr>
          <a:xfrm>
            <a:off x="4371400" y="873438"/>
            <a:ext cx="409500" cy="0"/>
          </a:xfrm>
          <a:prstGeom prst="straightConnector1">
            <a:avLst/>
          </a:prstGeom>
          <a:noFill/>
          <a:ln cap="flat" cmpd="sng" w="38100">
            <a:solidFill>
              <a:srgbClr val="E03D5C"/>
            </a:solidFill>
            <a:prstDash val="solid"/>
            <a:round/>
            <a:headEnd len="med" w="med" type="none"/>
            <a:tailEnd len="med" w="med"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grpSp>
        <p:nvGrpSpPr>
          <p:cNvPr id="260" name="Google Shape;260;p28"/>
          <p:cNvGrpSpPr/>
          <p:nvPr/>
        </p:nvGrpSpPr>
        <p:grpSpPr>
          <a:xfrm>
            <a:off x="574350" y="141080"/>
            <a:ext cx="7995300" cy="653019"/>
            <a:chOff x="574350" y="141080"/>
            <a:chExt cx="7995300" cy="653019"/>
          </a:xfrm>
        </p:grpSpPr>
        <p:cxnSp>
          <p:nvCxnSpPr>
            <p:cNvPr id="261" name="Google Shape;261;p28"/>
            <p:cNvCxnSpPr/>
            <p:nvPr/>
          </p:nvCxnSpPr>
          <p:spPr>
            <a:xfrm>
              <a:off x="4371400" y="794099"/>
              <a:ext cx="409500" cy="0"/>
            </a:xfrm>
            <a:prstGeom prst="straightConnector1">
              <a:avLst/>
            </a:prstGeom>
            <a:noFill/>
            <a:ln cap="flat" cmpd="sng" w="38100">
              <a:solidFill>
                <a:srgbClr val="E03D5C"/>
              </a:solidFill>
              <a:prstDash val="solid"/>
              <a:round/>
              <a:headEnd len="med" w="med" type="none"/>
              <a:tailEnd len="med" w="med" type="none"/>
            </a:ln>
          </p:spPr>
        </p:cxnSp>
        <p:sp>
          <p:nvSpPr>
            <p:cNvPr id="262" name="Google Shape;262;p28"/>
            <p:cNvSpPr txBox="1"/>
            <p:nvPr/>
          </p:nvSpPr>
          <p:spPr>
            <a:xfrm>
              <a:off x="574350" y="141080"/>
              <a:ext cx="7995300" cy="577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GB" sz="2800">
                  <a:solidFill>
                    <a:srgbClr val="434343"/>
                  </a:solidFill>
                </a:rPr>
                <a:t>Wireframe Templates and Stencils</a:t>
              </a:r>
              <a:endParaRPr sz="2800">
                <a:solidFill>
                  <a:srgbClr val="434343"/>
                </a:solidFill>
              </a:endParaRPr>
            </a:p>
          </p:txBody>
        </p:sp>
      </p:grpSp>
      <p:sp>
        <p:nvSpPr>
          <p:cNvPr id="263" name="Google Shape;263;p28"/>
          <p:cNvSpPr txBox="1"/>
          <p:nvPr/>
        </p:nvSpPr>
        <p:spPr>
          <a:xfrm>
            <a:off x="1080000" y="1080000"/>
            <a:ext cx="2334000" cy="35292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600"/>
              </a:spcBef>
              <a:spcAft>
                <a:spcPts val="0"/>
              </a:spcAft>
              <a:buClr>
                <a:schemeClr val="dk1"/>
              </a:buClr>
              <a:buSzPts val="1100"/>
              <a:buFont typeface="Arial"/>
              <a:buNone/>
            </a:pPr>
            <a:r>
              <a:rPr b="1" lang="en-GB">
                <a:solidFill>
                  <a:schemeClr val="dk1"/>
                </a:solidFill>
              </a:rPr>
              <a:t>Quickly explore and discuss design options</a:t>
            </a:r>
            <a:endParaRPr sz="1200">
              <a:solidFill>
                <a:schemeClr val="dk1"/>
              </a:solidFill>
            </a:endParaRPr>
          </a:p>
          <a:p>
            <a:pPr indent="0" lvl="0" marL="0" rtl="0" algn="l">
              <a:lnSpc>
                <a:spcPct val="13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30000"/>
              </a:lnSpc>
              <a:spcBef>
                <a:spcPts val="600"/>
              </a:spcBef>
              <a:spcAft>
                <a:spcPts val="0"/>
              </a:spcAft>
              <a:buNone/>
            </a:pPr>
            <a:r>
              <a:rPr lang="en-GB" sz="1200">
                <a:solidFill>
                  <a:schemeClr val="dk1"/>
                </a:solidFill>
              </a:rPr>
              <a:t>Low fidelity UI stencils allows a designer to take a faster approach to rapid iteration before committing to higher fidelity designs.</a:t>
            </a:r>
            <a:endParaRPr sz="1200">
              <a:solidFill>
                <a:schemeClr val="dk1"/>
              </a:solidFill>
            </a:endParaRPr>
          </a:p>
          <a:p>
            <a:pPr indent="0" lvl="0" marL="0" rtl="0" algn="l">
              <a:lnSpc>
                <a:spcPct val="130000"/>
              </a:lnSpc>
              <a:spcBef>
                <a:spcPts val="600"/>
              </a:spcBef>
              <a:spcAft>
                <a:spcPts val="0"/>
              </a:spcAft>
              <a:buClr>
                <a:schemeClr val="dk1"/>
              </a:buClr>
              <a:buSzPts val="1100"/>
              <a:buFont typeface="Arial"/>
              <a:buNone/>
            </a:pPr>
            <a:r>
              <a:t/>
            </a:r>
            <a:endParaRPr sz="1200">
              <a:solidFill>
                <a:schemeClr val="dk1"/>
              </a:solidFill>
            </a:endParaRPr>
          </a:p>
        </p:txBody>
      </p:sp>
      <p:cxnSp>
        <p:nvCxnSpPr>
          <p:cNvPr id="264" name="Google Shape;264;p28"/>
          <p:cNvCxnSpPr/>
          <p:nvPr/>
        </p:nvCxnSpPr>
        <p:spPr>
          <a:xfrm rot="10800000">
            <a:off x="25" y="1193300"/>
            <a:ext cx="839400" cy="0"/>
          </a:xfrm>
          <a:prstGeom prst="straightConnector1">
            <a:avLst/>
          </a:prstGeom>
          <a:noFill/>
          <a:ln cap="flat" cmpd="sng" w="9525">
            <a:solidFill>
              <a:srgbClr val="B7B7B7"/>
            </a:solidFill>
            <a:prstDash val="dash"/>
            <a:round/>
            <a:headEnd len="med" w="med" type="none"/>
            <a:tailEnd len="med" w="med" type="none"/>
          </a:ln>
        </p:spPr>
      </p:cxnSp>
      <p:cxnSp>
        <p:nvCxnSpPr>
          <p:cNvPr id="265" name="Google Shape;265;p28"/>
          <p:cNvCxnSpPr/>
          <p:nvPr/>
        </p:nvCxnSpPr>
        <p:spPr>
          <a:xfrm>
            <a:off x="827000" y="-9400"/>
            <a:ext cx="0" cy="4642800"/>
          </a:xfrm>
          <a:prstGeom prst="straightConnector1">
            <a:avLst/>
          </a:prstGeom>
          <a:noFill/>
          <a:ln cap="flat" cmpd="sng" w="9525">
            <a:solidFill>
              <a:srgbClr val="B7B7B7"/>
            </a:solidFill>
            <a:prstDash val="dash"/>
            <a:round/>
            <a:headEnd len="med" w="med" type="none"/>
            <a:tailEnd len="med" w="med" type="none"/>
          </a:ln>
        </p:spPr>
      </p:cxnSp>
      <p:pic>
        <p:nvPicPr>
          <p:cNvPr id="266" name="Google Shape;266;p28"/>
          <p:cNvPicPr preferRelativeResize="0"/>
          <p:nvPr/>
        </p:nvPicPr>
        <p:blipFill>
          <a:blip r:embed="rId3">
            <a:alphaModFix/>
          </a:blip>
          <a:stretch>
            <a:fillRect/>
          </a:stretch>
        </p:blipFill>
        <p:spPr>
          <a:xfrm>
            <a:off x="4158132" y="1080000"/>
            <a:ext cx="4411517" cy="3529201"/>
          </a:xfrm>
          <a:prstGeom prst="rect">
            <a:avLst/>
          </a:prstGeom>
          <a:noFill/>
          <a:ln>
            <a:noFill/>
          </a:ln>
          <a:effectLst>
            <a:outerShdw blurRad="57150" rotWithShape="0" algn="bl" dir="5400000" dist="19050">
              <a:srgbClr val="000000">
                <a:alpha val="50000"/>
              </a:srgbClr>
            </a:outerShdw>
          </a:effectLst>
        </p:spPr>
      </p:pic>
      <p:pic>
        <p:nvPicPr>
          <p:cNvPr id="267" name="Google Shape;267;p28"/>
          <p:cNvPicPr preferRelativeResize="0"/>
          <p:nvPr/>
        </p:nvPicPr>
        <p:blipFill>
          <a:blip r:embed="rId4">
            <a:alphaModFix/>
          </a:blip>
          <a:stretch>
            <a:fillRect/>
          </a:stretch>
        </p:blipFill>
        <p:spPr>
          <a:xfrm>
            <a:off x="3612747" y="2807597"/>
            <a:ext cx="1918525" cy="2264850"/>
          </a:xfrm>
          <a:prstGeom prst="rect">
            <a:avLst/>
          </a:prstGeom>
          <a:noFill/>
          <a:ln>
            <a:noFill/>
          </a:ln>
        </p:spPr>
      </p:pic>
      <p:pic>
        <p:nvPicPr>
          <p:cNvPr id="268" name="Google Shape;268;p28"/>
          <p:cNvPicPr preferRelativeResize="0"/>
          <p:nvPr/>
        </p:nvPicPr>
        <p:blipFill>
          <a:blip r:embed="rId5">
            <a:alphaModFix/>
          </a:blip>
          <a:stretch>
            <a:fillRect/>
          </a:stretch>
        </p:blipFill>
        <p:spPr>
          <a:xfrm>
            <a:off x="7220575" y="2549275"/>
            <a:ext cx="1748300" cy="18794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grpSp>
        <p:nvGrpSpPr>
          <p:cNvPr id="273" name="Google Shape;273;p29"/>
          <p:cNvGrpSpPr/>
          <p:nvPr/>
        </p:nvGrpSpPr>
        <p:grpSpPr>
          <a:xfrm>
            <a:off x="574350" y="141080"/>
            <a:ext cx="7995300" cy="653019"/>
            <a:chOff x="574350" y="141080"/>
            <a:chExt cx="7995300" cy="653019"/>
          </a:xfrm>
        </p:grpSpPr>
        <p:cxnSp>
          <p:nvCxnSpPr>
            <p:cNvPr id="274" name="Google Shape;274;p29"/>
            <p:cNvCxnSpPr/>
            <p:nvPr/>
          </p:nvCxnSpPr>
          <p:spPr>
            <a:xfrm>
              <a:off x="4371400" y="794099"/>
              <a:ext cx="409500" cy="0"/>
            </a:xfrm>
            <a:prstGeom prst="straightConnector1">
              <a:avLst/>
            </a:prstGeom>
            <a:noFill/>
            <a:ln cap="flat" cmpd="sng" w="38100">
              <a:solidFill>
                <a:srgbClr val="E03D5C"/>
              </a:solidFill>
              <a:prstDash val="solid"/>
              <a:round/>
              <a:headEnd len="med" w="med" type="none"/>
              <a:tailEnd len="med" w="med" type="none"/>
            </a:ln>
          </p:spPr>
        </p:cxnSp>
        <p:sp>
          <p:nvSpPr>
            <p:cNvPr id="275" name="Google Shape;275;p29"/>
            <p:cNvSpPr txBox="1"/>
            <p:nvPr/>
          </p:nvSpPr>
          <p:spPr>
            <a:xfrm>
              <a:off x="574350" y="141080"/>
              <a:ext cx="7995300" cy="577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GB" sz="2800">
                  <a:solidFill>
                    <a:srgbClr val="434343"/>
                  </a:solidFill>
                </a:rPr>
                <a:t>Sketch</a:t>
              </a:r>
              <a:endParaRPr sz="2800">
                <a:solidFill>
                  <a:srgbClr val="434343"/>
                </a:solidFill>
              </a:endParaRPr>
            </a:p>
          </p:txBody>
        </p:sp>
      </p:grpSp>
      <p:sp>
        <p:nvSpPr>
          <p:cNvPr id="276" name="Google Shape;276;p29"/>
          <p:cNvSpPr txBox="1"/>
          <p:nvPr/>
        </p:nvSpPr>
        <p:spPr>
          <a:xfrm>
            <a:off x="1080000" y="1080000"/>
            <a:ext cx="7551000" cy="199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rgbClr val="434343"/>
                </a:solidFill>
              </a:rPr>
              <a:t>Design and Prototype</a:t>
            </a:r>
            <a:endParaRPr b="1">
              <a:solidFill>
                <a:srgbClr val="434343"/>
              </a:solidFill>
            </a:endParaRPr>
          </a:p>
          <a:p>
            <a:pPr indent="0" lvl="0" marL="0" rtl="0" algn="l">
              <a:spcBef>
                <a:spcPts val="0"/>
              </a:spcBef>
              <a:spcAft>
                <a:spcPts val="0"/>
              </a:spcAft>
              <a:buClr>
                <a:schemeClr val="dk1"/>
              </a:buClr>
              <a:buSzPts val="1100"/>
              <a:buFont typeface="Arial"/>
              <a:buNone/>
            </a:pPr>
            <a:r>
              <a:t/>
            </a:r>
            <a:endParaRPr b="1">
              <a:solidFill>
                <a:srgbClr val="434343"/>
              </a:solidFill>
            </a:endParaRPr>
          </a:p>
          <a:p>
            <a:pPr indent="0" lvl="0" marL="0" rtl="0" algn="l">
              <a:spcBef>
                <a:spcPts val="0"/>
              </a:spcBef>
              <a:spcAft>
                <a:spcPts val="0"/>
              </a:spcAft>
              <a:buClr>
                <a:schemeClr val="dk1"/>
              </a:buClr>
              <a:buSzPts val="1100"/>
              <a:buFont typeface="Arial"/>
              <a:buNone/>
            </a:pPr>
            <a:r>
              <a:rPr lang="en-GB" sz="1100">
                <a:solidFill>
                  <a:srgbClr val="434343"/>
                </a:solidFill>
              </a:rPr>
              <a:t>Sketch is our preferred tool of the trade. By using the same tool to design and prototype we can help to align our team’s design process amongst all of UX and our feature teams. Sketch allows us to have a consistent file type for easy communication and delivery of assets within our teams. </a:t>
            </a:r>
            <a:endParaRPr sz="1100">
              <a:solidFill>
                <a:srgbClr val="434343"/>
              </a:solidFill>
            </a:endParaRPr>
          </a:p>
          <a:p>
            <a:pPr indent="0" lvl="0" marL="0" rtl="0" algn="l">
              <a:spcBef>
                <a:spcPts val="0"/>
              </a:spcBef>
              <a:spcAft>
                <a:spcPts val="0"/>
              </a:spcAft>
              <a:buClr>
                <a:schemeClr val="dk1"/>
              </a:buClr>
              <a:buSzPts val="1100"/>
              <a:buFont typeface="Arial"/>
              <a:buNone/>
            </a:pPr>
            <a:r>
              <a:t/>
            </a:r>
            <a:endParaRPr sz="1100">
              <a:solidFill>
                <a:srgbClr val="434343"/>
              </a:solidFill>
            </a:endParaRPr>
          </a:p>
          <a:p>
            <a:pPr indent="0" lvl="0" marL="0" rtl="0" algn="l">
              <a:spcBef>
                <a:spcPts val="0"/>
              </a:spcBef>
              <a:spcAft>
                <a:spcPts val="0"/>
              </a:spcAft>
              <a:buClr>
                <a:schemeClr val="dk1"/>
              </a:buClr>
              <a:buSzPts val="1100"/>
              <a:buFont typeface="Arial"/>
              <a:buNone/>
            </a:pPr>
            <a:r>
              <a:rPr lang="en-GB" sz="1100">
                <a:solidFill>
                  <a:srgbClr val="434343"/>
                </a:solidFill>
              </a:rPr>
              <a:t>Sketch also allows us to create, maintain and update our design libraries while using a consistent grid pattern and page layout. With Sketch our UX teams can design, maintain, prototype, and sync with external tools like </a:t>
            </a:r>
            <a:r>
              <a:rPr b="1" lang="en-GB" sz="1100">
                <a:solidFill>
                  <a:srgbClr val="434343"/>
                </a:solidFill>
              </a:rPr>
              <a:t>Abstract for </a:t>
            </a:r>
            <a:r>
              <a:rPr lang="en-GB" sz="1100">
                <a:solidFill>
                  <a:srgbClr val="434343"/>
                </a:solidFill>
              </a:rPr>
              <a:t>versioning control and easily prototype using the </a:t>
            </a:r>
            <a:r>
              <a:rPr b="1" lang="en-GB" sz="1100">
                <a:solidFill>
                  <a:srgbClr val="434343"/>
                </a:solidFill>
              </a:rPr>
              <a:t>Craft manager </a:t>
            </a:r>
            <a:r>
              <a:rPr lang="en-GB" sz="1100">
                <a:solidFill>
                  <a:srgbClr val="434343"/>
                </a:solidFill>
              </a:rPr>
              <a:t>plugin with </a:t>
            </a:r>
            <a:r>
              <a:rPr b="1" lang="en-GB" sz="1100">
                <a:solidFill>
                  <a:srgbClr val="434343"/>
                </a:solidFill>
              </a:rPr>
              <a:t>Invision</a:t>
            </a:r>
            <a:r>
              <a:rPr lang="en-GB" sz="1100">
                <a:solidFill>
                  <a:srgbClr val="434343"/>
                </a:solidFill>
              </a:rPr>
              <a:t>. </a:t>
            </a:r>
            <a:endParaRPr sz="1100">
              <a:solidFill>
                <a:srgbClr val="434343"/>
              </a:solidFill>
            </a:endParaRPr>
          </a:p>
        </p:txBody>
      </p:sp>
      <p:grpSp>
        <p:nvGrpSpPr>
          <p:cNvPr id="277" name="Google Shape;277;p29"/>
          <p:cNvGrpSpPr/>
          <p:nvPr/>
        </p:nvGrpSpPr>
        <p:grpSpPr>
          <a:xfrm>
            <a:off x="6805743" y="3153075"/>
            <a:ext cx="1440000" cy="1440000"/>
            <a:chOff x="6465451" y="3171775"/>
            <a:chExt cx="1440000" cy="1440000"/>
          </a:xfrm>
        </p:grpSpPr>
        <p:pic>
          <p:nvPicPr>
            <p:cNvPr id="278" name="Google Shape;278;p29"/>
            <p:cNvPicPr preferRelativeResize="0"/>
            <p:nvPr/>
          </p:nvPicPr>
          <p:blipFill>
            <a:blip r:embed="rId3">
              <a:alphaModFix/>
            </a:blip>
            <a:stretch>
              <a:fillRect/>
            </a:stretch>
          </p:blipFill>
          <p:spPr>
            <a:xfrm>
              <a:off x="6465451" y="3171775"/>
              <a:ext cx="1440000" cy="1440000"/>
            </a:xfrm>
            <a:prstGeom prst="rect">
              <a:avLst/>
            </a:prstGeom>
            <a:noFill/>
            <a:ln>
              <a:noFill/>
            </a:ln>
          </p:spPr>
        </p:pic>
        <p:sp>
          <p:nvSpPr>
            <p:cNvPr id="279" name="Google Shape;279;p29"/>
            <p:cNvSpPr/>
            <p:nvPr/>
          </p:nvSpPr>
          <p:spPr>
            <a:xfrm>
              <a:off x="6465451" y="3171775"/>
              <a:ext cx="1440000" cy="1440000"/>
            </a:xfrm>
            <a:prstGeom prst="rect">
              <a:avLst/>
            </a:prstGeom>
            <a:noFill/>
            <a:ln cap="flat" cmpd="sng" w="762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0" name="Google Shape;280;p29"/>
          <p:cNvGrpSpPr/>
          <p:nvPr/>
        </p:nvGrpSpPr>
        <p:grpSpPr>
          <a:xfrm>
            <a:off x="4795184" y="3038075"/>
            <a:ext cx="1707400" cy="1707400"/>
            <a:chOff x="4553925" y="3038075"/>
            <a:chExt cx="1707400" cy="1707400"/>
          </a:xfrm>
        </p:grpSpPr>
        <p:pic>
          <p:nvPicPr>
            <p:cNvPr id="281" name="Google Shape;281;p29"/>
            <p:cNvPicPr preferRelativeResize="0"/>
            <p:nvPr/>
          </p:nvPicPr>
          <p:blipFill>
            <a:blip r:embed="rId4">
              <a:alphaModFix/>
            </a:blip>
            <a:stretch>
              <a:fillRect/>
            </a:stretch>
          </p:blipFill>
          <p:spPr>
            <a:xfrm>
              <a:off x="4553925" y="3038075"/>
              <a:ext cx="1707400" cy="1707400"/>
            </a:xfrm>
            <a:prstGeom prst="rect">
              <a:avLst/>
            </a:prstGeom>
            <a:noFill/>
            <a:ln>
              <a:noFill/>
            </a:ln>
          </p:spPr>
        </p:pic>
        <p:sp>
          <p:nvSpPr>
            <p:cNvPr id="282" name="Google Shape;282;p29"/>
            <p:cNvSpPr/>
            <p:nvPr/>
          </p:nvSpPr>
          <p:spPr>
            <a:xfrm>
              <a:off x="4687625" y="3171775"/>
              <a:ext cx="1440000" cy="1440000"/>
            </a:xfrm>
            <a:prstGeom prst="rect">
              <a:avLst/>
            </a:prstGeom>
            <a:noFill/>
            <a:ln cap="flat" cmpd="sng" w="762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3" name="Google Shape;283;p29"/>
          <p:cNvGrpSpPr/>
          <p:nvPr/>
        </p:nvGrpSpPr>
        <p:grpSpPr>
          <a:xfrm>
            <a:off x="3052025" y="3153075"/>
            <a:ext cx="1440000" cy="1440000"/>
            <a:chOff x="2592100" y="2968950"/>
            <a:chExt cx="1440000" cy="1440000"/>
          </a:xfrm>
        </p:grpSpPr>
        <p:pic>
          <p:nvPicPr>
            <p:cNvPr id="284" name="Google Shape;284;p29"/>
            <p:cNvPicPr preferRelativeResize="0"/>
            <p:nvPr/>
          </p:nvPicPr>
          <p:blipFill>
            <a:blip r:embed="rId5">
              <a:alphaModFix/>
            </a:blip>
            <a:stretch>
              <a:fillRect/>
            </a:stretch>
          </p:blipFill>
          <p:spPr>
            <a:xfrm>
              <a:off x="2592100" y="2968950"/>
              <a:ext cx="1440000" cy="1440000"/>
            </a:xfrm>
            <a:prstGeom prst="rect">
              <a:avLst/>
            </a:prstGeom>
            <a:noFill/>
            <a:ln>
              <a:noFill/>
            </a:ln>
          </p:spPr>
        </p:pic>
        <p:sp>
          <p:nvSpPr>
            <p:cNvPr id="285" name="Google Shape;285;p29"/>
            <p:cNvSpPr/>
            <p:nvPr/>
          </p:nvSpPr>
          <p:spPr>
            <a:xfrm>
              <a:off x="2592100" y="2968950"/>
              <a:ext cx="1440000" cy="1440000"/>
            </a:xfrm>
            <a:prstGeom prst="rect">
              <a:avLst/>
            </a:prstGeom>
            <a:noFill/>
            <a:ln cap="flat" cmpd="sng" w="762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6" name="Google Shape;286;p29"/>
          <p:cNvGrpSpPr/>
          <p:nvPr/>
        </p:nvGrpSpPr>
        <p:grpSpPr>
          <a:xfrm>
            <a:off x="1156466" y="3153075"/>
            <a:ext cx="1440000" cy="1440000"/>
            <a:chOff x="739975" y="3102650"/>
            <a:chExt cx="1440000" cy="1440000"/>
          </a:xfrm>
        </p:grpSpPr>
        <p:pic>
          <p:nvPicPr>
            <p:cNvPr id="287" name="Google Shape;287;p29"/>
            <p:cNvPicPr preferRelativeResize="0"/>
            <p:nvPr/>
          </p:nvPicPr>
          <p:blipFill>
            <a:blip r:embed="rId6">
              <a:alphaModFix/>
            </a:blip>
            <a:stretch>
              <a:fillRect/>
            </a:stretch>
          </p:blipFill>
          <p:spPr>
            <a:xfrm>
              <a:off x="739975" y="3171770"/>
              <a:ext cx="1440000" cy="1301760"/>
            </a:xfrm>
            <a:prstGeom prst="rect">
              <a:avLst/>
            </a:prstGeom>
            <a:noFill/>
            <a:ln>
              <a:noFill/>
            </a:ln>
          </p:spPr>
        </p:pic>
        <p:sp>
          <p:nvSpPr>
            <p:cNvPr id="288" name="Google Shape;288;p29"/>
            <p:cNvSpPr/>
            <p:nvPr/>
          </p:nvSpPr>
          <p:spPr>
            <a:xfrm>
              <a:off x="739975" y="3102650"/>
              <a:ext cx="1440000" cy="1440000"/>
            </a:xfrm>
            <a:prstGeom prst="rect">
              <a:avLst/>
            </a:prstGeom>
            <a:noFill/>
            <a:ln cap="flat" cmpd="sng" w="762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89" name="Google Shape;289;p29"/>
          <p:cNvCxnSpPr/>
          <p:nvPr/>
        </p:nvCxnSpPr>
        <p:spPr>
          <a:xfrm rot="10800000">
            <a:off x="25" y="1193300"/>
            <a:ext cx="839400" cy="0"/>
          </a:xfrm>
          <a:prstGeom prst="straightConnector1">
            <a:avLst/>
          </a:prstGeom>
          <a:noFill/>
          <a:ln cap="flat" cmpd="sng" w="9525">
            <a:solidFill>
              <a:srgbClr val="B7B7B7"/>
            </a:solidFill>
            <a:prstDash val="dash"/>
            <a:round/>
            <a:headEnd len="med" w="med" type="none"/>
            <a:tailEnd len="med" w="med" type="none"/>
          </a:ln>
        </p:spPr>
      </p:cxnSp>
      <p:cxnSp>
        <p:nvCxnSpPr>
          <p:cNvPr id="290" name="Google Shape;290;p29"/>
          <p:cNvCxnSpPr/>
          <p:nvPr/>
        </p:nvCxnSpPr>
        <p:spPr>
          <a:xfrm>
            <a:off x="827000" y="-9400"/>
            <a:ext cx="0" cy="4642800"/>
          </a:xfrm>
          <a:prstGeom prst="straightConnector1">
            <a:avLst/>
          </a:prstGeom>
          <a:noFill/>
          <a:ln cap="flat" cmpd="sng" w="9525">
            <a:solidFill>
              <a:srgbClr val="B7B7B7"/>
            </a:solidFill>
            <a:prstDash val="dash"/>
            <a:round/>
            <a:headEnd len="med" w="med" type="none"/>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grpSp>
        <p:nvGrpSpPr>
          <p:cNvPr id="295" name="Google Shape;295;p30"/>
          <p:cNvGrpSpPr/>
          <p:nvPr/>
        </p:nvGrpSpPr>
        <p:grpSpPr>
          <a:xfrm>
            <a:off x="574350" y="141080"/>
            <a:ext cx="7995300" cy="653019"/>
            <a:chOff x="574350" y="141080"/>
            <a:chExt cx="7995300" cy="653019"/>
          </a:xfrm>
        </p:grpSpPr>
        <p:cxnSp>
          <p:nvCxnSpPr>
            <p:cNvPr id="296" name="Google Shape;296;p30"/>
            <p:cNvCxnSpPr/>
            <p:nvPr/>
          </p:nvCxnSpPr>
          <p:spPr>
            <a:xfrm>
              <a:off x="4371400" y="794099"/>
              <a:ext cx="409500" cy="0"/>
            </a:xfrm>
            <a:prstGeom prst="straightConnector1">
              <a:avLst/>
            </a:prstGeom>
            <a:noFill/>
            <a:ln cap="flat" cmpd="sng" w="38100">
              <a:solidFill>
                <a:srgbClr val="E03D5C"/>
              </a:solidFill>
              <a:prstDash val="solid"/>
              <a:round/>
              <a:headEnd len="med" w="med" type="none"/>
              <a:tailEnd len="med" w="med" type="none"/>
            </a:ln>
          </p:spPr>
        </p:cxnSp>
        <p:sp>
          <p:nvSpPr>
            <p:cNvPr id="297" name="Google Shape;297;p30"/>
            <p:cNvSpPr txBox="1"/>
            <p:nvPr/>
          </p:nvSpPr>
          <p:spPr>
            <a:xfrm>
              <a:off x="574350" y="141080"/>
              <a:ext cx="7995300" cy="577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GB" sz="2800">
                  <a:solidFill>
                    <a:srgbClr val="434343"/>
                  </a:solidFill>
                </a:rPr>
                <a:t>InVision + Craft Manager</a:t>
              </a:r>
              <a:endParaRPr sz="2800">
                <a:solidFill>
                  <a:srgbClr val="434343"/>
                </a:solidFill>
              </a:endParaRPr>
            </a:p>
          </p:txBody>
        </p:sp>
      </p:grpSp>
      <p:sp>
        <p:nvSpPr>
          <p:cNvPr id="298" name="Google Shape;298;p30"/>
          <p:cNvSpPr txBox="1"/>
          <p:nvPr/>
        </p:nvSpPr>
        <p:spPr>
          <a:xfrm>
            <a:off x="1080000" y="1080000"/>
            <a:ext cx="2495400" cy="323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There are a variety of ways to prototype using Sketch. One of the easiest is by using the Craft Manager App. Sketch allows you to easily prototype using the Craft Manager Plugin.</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To download Craft Manager visit [</a:t>
            </a:r>
            <a:r>
              <a:rPr lang="en-GB" sz="1200" u="sng">
                <a:solidFill>
                  <a:srgbClr val="1155CC"/>
                </a:solidFill>
                <a:hlinkClick r:id="rId3"/>
              </a:rPr>
              <a:t>link</a:t>
            </a:r>
            <a:r>
              <a:rPr lang="en-GB" sz="1200">
                <a:solidFill>
                  <a:schemeClr val="dk1"/>
                </a:solidFill>
              </a:rPr>
              <a:t>]</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To Install the Plugin, unzip the folder and double click the application Icon to launch the installer. </a:t>
            </a:r>
            <a:endParaRPr sz="1200">
              <a:solidFill>
                <a:schemeClr val="dk1"/>
              </a:solidFill>
            </a:endParaRPr>
          </a:p>
          <a:p>
            <a:pPr indent="0" lvl="0" marL="0" rtl="0" algn="l">
              <a:spcBef>
                <a:spcPts val="0"/>
              </a:spcBef>
              <a:spcAft>
                <a:spcPts val="0"/>
              </a:spcAft>
              <a:buNone/>
            </a:pPr>
            <a:r>
              <a:rPr b="1" lang="en-GB" sz="1200">
                <a:solidFill>
                  <a:srgbClr val="434343"/>
                </a:solidFill>
              </a:rPr>
              <a:t> </a:t>
            </a:r>
            <a:endParaRPr sz="1200"/>
          </a:p>
        </p:txBody>
      </p:sp>
      <p:pic>
        <p:nvPicPr>
          <p:cNvPr id="299" name="Google Shape;299;p30"/>
          <p:cNvPicPr preferRelativeResize="0"/>
          <p:nvPr/>
        </p:nvPicPr>
        <p:blipFill>
          <a:blip r:embed="rId4">
            <a:alphaModFix/>
          </a:blip>
          <a:stretch>
            <a:fillRect/>
          </a:stretch>
        </p:blipFill>
        <p:spPr>
          <a:xfrm>
            <a:off x="3599100" y="1080000"/>
            <a:ext cx="4970548" cy="3232001"/>
          </a:xfrm>
          <a:prstGeom prst="rect">
            <a:avLst/>
          </a:prstGeom>
          <a:noFill/>
          <a:ln>
            <a:noFill/>
          </a:ln>
          <a:effectLst>
            <a:outerShdw blurRad="57150" rotWithShape="0" algn="bl" dir="5400000" dist="19050">
              <a:srgbClr val="000000">
                <a:alpha val="50000"/>
              </a:srgbClr>
            </a:outerShdw>
          </a:effectLst>
        </p:spPr>
      </p:pic>
      <p:cxnSp>
        <p:nvCxnSpPr>
          <p:cNvPr id="300" name="Google Shape;300;p30"/>
          <p:cNvCxnSpPr/>
          <p:nvPr/>
        </p:nvCxnSpPr>
        <p:spPr>
          <a:xfrm rot="10800000">
            <a:off x="25" y="1193300"/>
            <a:ext cx="839400" cy="0"/>
          </a:xfrm>
          <a:prstGeom prst="straightConnector1">
            <a:avLst/>
          </a:prstGeom>
          <a:noFill/>
          <a:ln cap="flat" cmpd="sng" w="9525">
            <a:solidFill>
              <a:srgbClr val="B7B7B7"/>
            </a:solidFill>
            <a:prstDash val="dash"/>
            <a:round/>
            <a:headEnd len="med" w="med" type="none"/>
            <a:tailEnd len="med" w="med" type="none"/>
          </a:ln>
        </p:spPr>
      </p:cxnSp>
      <p:cxnSp>
        <p:nvCxnSpPr>
          <p:cNvPr id="301" name="Google Shape;301;p30"/>
          <p:cNvCxnSpPr/>
          <p:nvPr/>
        </p:nvCxnSpPr>
        <p:spPr>
          <a:xfrm>
            <a:off x="827000" y="-9400"/>
            <a:ext cx="0" cy="4642800"/>
          </a:xfrm>
          <a:prstGeom prst="straightConnector1">
            <a:avLst/>
          </a:prstGeom>
          <a:noFill/>
          <a:ln cap="flat" cmpd="sng" w="9525">
            <a:solidFill>
              <a:srgbClr val="B7B7B7"/>
            </a:solidFill>
            <a:prstDash val="dash"/>
            <a:round/>
            <a:headEnd len="med" w="med" type="none"/>
            <a:tailEnd len="med" w="med"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grpSp>
        <p:nvGrpSpPr>
          <p:cNvPr id="306" name="Google Shape;306;p31"/>
          <p:cNvGrpSpPr/>
          <p:nvPr/>
        </p:nvGrpSpPr>
        <p:grpSpPr>
          <a:xfrm>
            <a:off x="574350" y="141080"/>
            <a:ext cx="7995300" cy="653019"/>
            <a:chOff x="574350" y="141080"/>
            <a:chExt cx="7995300" cy="653019"/>
          </a:xfrm>
        </p:grpSpPr>
        <p:cxnSp>
          <p:nvCxnSpPr>
            <p:cNvPr id="307" name="Google Shape;307;p31"/>
            <p:cNvCxnSpPr/>
            <p:nvPr/>
          </p:nvCxnSpPr>
          <p:spPr>
            <a:xfrm>
              <a:off x="4371400" y="794099"/>
              <a:ext cx="409500" cy="0"/>
            </a:xfrm>
            <a:prstGeom prst="straightConnector1">
              <a:avLst/>
            </a:prstGeom>
            <a:noFill/>
            <a:ln cap="flat" cmpd="sng" w="38100">
              <a:solidFill>
                <a:srgbClr val="E03D5C"/>
              </a:solidFill>
              <a:prstDash val="solid"/>
              <a:round/>
              <a:headEnd len="med" w="med" type="none"/>
              <a:tailEnd len="med" w="med" type="none"/>
            </a:ln>
          </p:spPr>
        </p:cxnSp>
        <p:sp>
          <p:nvSpPr>
            <p:cNvPr id="308" name="Google Shape;308;p31"/>
            <p:cNvSpPr txBox="1"/>
            <p:nvPr/>
          </p:nvSpPr>
          <p:spPr>
            <a:xfrm>
              <a:off x="574350" y="141080"/>
              <a:ext cx="7995300" cy="57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800">
                  <a:solidFill>
                    <a:srgbClr val="434343"/>
                  </a:solidFill>
                </a:rPr>
                <a:t>Abstract</a:t>
              </a:r>
              <a:endParaRPr sz="2800">
                <a:solidFill>
                  <a:srgbClr val="434343"/>
                </a:solidFill>
              </a:endParaRPr>
            </a:p>
          </p:txBody>
        </p:sp>
      </p:grpSp>
      <p:cxnSp>
        <p:nvCxnSpPr>
          <p:cNvPr id="309" name="Google Shape;309;p31"/>
          <p:cNvCxnSpPr/>
          <p:nvPr/>
        </p:nvCxnSpPr>
        <p:spPr>
          <a:xfrm rot="10800000">
            <a:off x="25" y="1193300"/>
            <a:ext cx="839400" cy="0"/>
          </a:xfrm>
          <a:prstGeom prst="straightConnector1">
            <a:avLst/>
          </a:prstGeom>
          <a:noFill/>
          <a:ln cap="flat" cmpd="sng" w="9525">
            <a:solidFill>
              <a:srgbClr val="B7B7B7"/>
            </a:solidFill>
            <a:prstDash val="dash"/>
            <a:round/>
            <a:headEnd len="med" w="med" type="none"/>
            <a:tailEnd len="med" w="med" type="none"/>
          </a:ln>
        </p:spPr>
      </p:cxnSp>
      <p:cxnSp>
        <p:nvCxnSpPr>
          <p:cNvPr id="310" name="Google Shape;310;p31"/>
          <p:cNvCxnSpPr/>
          <p:nvPr/>
        </p:nvCxnSpPr>
        <p:spPr>
          <a:xfrm>
            <a:off x="827000" y="-9400"/>
            <a:ext cx="0" cy="4642800"/>
          </a:xfrm>
          <a:prstGeom prst="straightConnector1">
            <a:avLst/>
          </a:prstGeom>
          <a:noFill/>
          <a:ln cap="flat" cmpd="sng" w="9525">
            <a:solidFill>
              <a:srgbClr val="B7B7B7"/>
            </a:solidFill>
            <a:prstDash val="dash"/>
            <a:round/>
            <a:headEnd len="med" w="med" type="none"/>
            <a:tailEnd len="med" w="med" type="none"/>
          </a:ln>
        </p:spPr>
      </p:cxnSp>
      <p:pic>
        <p:nvPicPr>
          <p:cNvPr id="311" name="Google Shape;311;p31"/>
          <p:cNvPicPr preferRelativeResize="0"/>
          <p:nvPr/>
        </p:nvPicPr>
        <p:blipFill>
          <a:blip r:embed="rId3">
            <a:alphaModFix/>
          </a:blip>
          <a:stretch>
            <a:fillRect/>
          </a:stretch>
        </p:blipFill>
        <p:spPr>
          <a:xfrm>
            <a:off x="3571700" y="1080000"/>
            <a:ext cx="5476776" cy="2441734"/>
          </a:xfrm>
          <a:prstGeom prst="rect">
            <a:avLst/>
          </a:prstGeom>
          <a:noFill/>
          <a:ln>
            <a:noFill/>
          </a:ln>
          <a:effectLst>
            <a:outerShdw blurRad="57150" rotWithShape="0" algn="bl" dir="5400000" dist="19050">
              <a:srgbClr val="000000">
                <a:alpha val="50000"/>
              </a:srgbClr>
            </a:outerShdw>
          </a:effectLst>
        </p:spPr>
      </p:pic>
      <p:sp>
        <p:nvSpPr>
          <p:cNvPr id="312" name="Google Shape;312;p31"/>
          <p:cNvSpPr txBox="1"/>
          <p:nvPr/>
        </p:nvSpPr>
        <p:spPr>
          <a:xfrm>
            <a:off x="1080000" y="1080000"/>
            <a:ext cx="2521200" cy="31821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600"/>
              </a:spcBef>
              <a:spcAft>
                <a:spcPts val="0"/>
              </a:spcAft>
              <a:buClr>
                <a:schemeClr val="dk1"/>
              </a:buClr>
              <a:buSzPts val="1100"/>
              <a:buFont typeface="Arial"/>
              <a:buNone/>
            </a:pPr>
            <a:r>
              <a:rPr b="1" lang="en-GB"/>
              <a:t>Why versioning system?</a:t>
            </a:r>
            <a:br>
              <a:rPr lang="en-GB" sz="1100"/>
            </a:br>
            <a:br>
              <a:rPr lang="en-GB" sz="1100"/>
            </a:br>
            <a:r>
              <a:rPr lang="en-GB" sz="1200"/>
              <a:t>Abstract enables designers to </a:t>
            </a:r>
            <a:r>
              <a:rPr b="1" lang="en-GB" sz="1200"/>
              <a:t>reliably version and manage their Sketch files</a:t>
            </a:r>
            <a:r>
              <a:rPr lang="en-GB" sz="1200"/>
              <a:t>. </a:t>
            </a:r>
            <a:endParaRPr sz="1200"/>
          </a:p>
          <a:p>
            <a:pPr indent="0" lvl="0" marL="0" rtl="0" algn="l">
              <a:lnSpc>
                <a:spcPct val="130000"/>
              </a:lnSpc>
              <a:spcBef>
                <a:spcPts val="600"/>
              </a:spcBef>
              <a:spcAft>
                <a:spcPts val="0"/>
              </a:spcAft>
              <a:buClr>
                <a:schemeClr val="dk1"/>
              </a:buClr>
              <a:buSzPts val="1100"/>
              <a:buFont typeface="Arial"/>
              <a:buNone/>
            </a:pPr>
            <a:r>
              <a:rPr lang="en-GB" sz="1200"/>
              <a:t>By leveraging and extends the technology of git, Abstract provide design teams with a lightweight workflow and stable tools so designers can work together with confidence.</a:t>
            </a:r>
            <a:endParaRPr sz="1200"/>
          </a:p>
          <a:p>
            <a:pPr indent="0" lvl="0" marL="0" rtl="0" algn="l">
              <a:lnSpc>
                <a:spcPct val="130000"/>
              </a:lnSpc>
              <a:spcBef>
                <a:spcPts val="600"/>
              </a:spcBef>
              <a:spcAft>
                <a:spcPts val="0"/>
              </a:spcAft>
              <a:buClr>
                <a:schemeClr val="dk1"/>
              </a:buClr>
              <a:buSzPts val="1100"/>
              <a:buFont typeface="Arial"/>
              <a:buNone/>
            </a:pPr>
            <a:r>
              <a:t/>
            </a:r>
            <a:endParaRPr sz="1100"/>
          </a:p>
          <a:p>
            <a:pPr indent="0" lvl="0" marL="0" rtl="0" algn="l">
              <a:lnSpc>
                <a:spcPct val="130000"/>
              </a:lnSpc>
              <a:spcBef>
                <a:spcPts val="600"/>
              </a:spcBef>
              <a:spcAft>
                <a:spcPts val="0"/>
              </a:spcAft>
              <a:buClr>
                <a:schemeClr val="dk1"/>
              </a:buClr>
              <a:buSzPts val="1100"/>
              <a:buFont typeface="Arial"/>
              <a:buNone/>
            </a:pPr>
            <a:r>
              <a:t/>
            </a:r>
            <a:endParaRPr sz="11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Google Shape;118;p14"/>
          <p:cNvSpPr txBox="1"/>
          <p:nvPr/>
        </p:nvSpPr>
        <p:spPr>
          <a:xfrm>
            <a:off x="481650" y="2270825"/>
            <a:ext cx="8140200" cy="166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200">
                <a:solidFill>
                  <a:srgbClr val="666666"/>
                </a:solidFill>
                <a:highlight>
                  <a:srgbClr val="FFFFFF"/>
                </a:highlight>
              </a:rPr>
              <a:t>All non-public information in this presentation is FINANCIALFORCE CONFIDENTIAL. This presentation and related discussions may refer to planned or proposed products, services, features or functions. Any unreleased products, services, features or functions mentioned in this or other presentations, press releases or public statements are not currently available and may not be delivered on time or at all. Customers who purchase our products or services should base those purchase decisions on features and functions that are currently available. FinancialForce assumes no obligation and does not intend to update any statements about future products, services, features or functions.</a:t>
            </a:r>
            <a:endParaRPr sz="1200">
              <a:solidFill>
                <a:srgbClr val="666666"/>
              </a:solidFill>
              <a:highlight>
                <a:srgbClr val="FFFFFF"/>
              </a:highlight>
            </a:endParaRPr>
          </a:p>
          <a:p>
            <a:pPr indent="0" lvl="0" marL="0" rtl="0" algn="l">
              <a:spcBef>
                <a:spcPts val="0"/>
              </a:spcBef>
              <a:spcAft>
                <a:spcPts val="0"/>
              </a:spcAft>
              <a:buNone/>
            </a:pPr>
            <a:r>
              <a:t/>
            </a:r>
            <a:endParaRPr b="1" sz="3600"/>
          </a:p>
        </p:txBody>
      </p:sp>
      <p:cxnSp>
        <p:nvCxnSpPr>
          <p:cNvPr id="119" name="Google Shape;119;p14"/>
          <p:cNvCxnSpPr/>
          <p:nvPr/>
        </p:nvCxnSpPr>
        <p:spPr>
          <a:xfrm>
            <a:off x="572675" y="3843775"/>
            <a:ext cx="8003700" cy="0"/>
          </a:xfrm>
          <a:prstGeom prst="straightConnector1">
            <a:avLst/>
          </a:prstGeom>
          <a:noFill/>
          <a:ln cap="flat" cmpd="sng" w="9525">
            <a:solidFill>
              <a:srgbClr val="CCCCCC"/>
            </a:solidFill>
            <a:prstDash val="solid"/>
            <a:round/>
            <a:headEnd len="med" w="med" type="none"/>
            <a:tailEnd len="med" w="med" type="none"/>
          </a:ln>
        </p:spPr>
      </p:cxnSp>
      <p:cxnSp>
        <p:nvCxnSpPr>
          <p:cNvPr id="120" name="Google Shape;120;p14"/>
          <p:cNvCxnSpPr/>
          <p:nvPr/>
        </p:nvCxnSpPr>
        <p:spPr>
          <a:xfrm>
            <a:off x="593334" y="1823888"/>
            <a:ext cx="409500" cy="0"/>
          </a:xfrm>
          <a:prstGeom prst="straightConnector1">
            <a:avLst/>
          </a:prstGeom>
          <a:noFill/>
          <a:ln cap="flat" cmpd="sng" w="38100">
            <a:solidFill>
              <a:srgbClr val="E03D5C"/>
            </a:solidFill>
            <a:prstDash val="solid"/>
            <a:round/>
            <a:headEnd len="med" w="med" type="none"/>
            <a:tailEnd len="med" w="med" type="none"/>
          </a:ln>
        </p:spPr>
      </p:cxnSp>
      <p:sp>
        <p:nvSpPr>
          <p:cNvPr id="121" name="Google Shape;121;p14"/>
          <p:cNvSpPr txBox="1"/>
          <p:nvPr/>
        </p:nvSpPr>
        <p:spPr>
          <a:xfrm>
            <a:off x="481651" y="1957625"/>
            <a:ext cx="69084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a:solidFill>
                  <a:srgbClr val="666666"/>
                </a:solidFill>
              </a:rPr>
              <a:t>Disclaimer</a:t>
            </a:r>
            <a:endParaRPr b="1">
              <a:solidFill>
                <a:srgbClr val="666666"/>
              </a:solidFill>
              <a:latin typeface="Helvetica Neue"/>
              <a:ea typeface="Helvetica Neue"/>
              <a:cs typeface="Helvetica Neue"/>
              <a:sym typeface="Helvetica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grpSp>
        <p:nvGrpSpPr>
          <p:cNvPr id="317" name="Google Shape;317;p32"/>
          <p:cNvGrpSpPr/>
          <p:nvPr/>
        </p:nvGrpSpPr>
        <p:grpSpPr>
          <a:xfrm>
            <a:off x="574350" y="141080"/>
            <a:ext cx="7995300" cy="653019"/>
            <a:chOff x="574350" y="141080"/>
            <a:chExt cx="7995300" cy="653019"/>
          </a:xfrm>
        </p:grpSpPr>
        <p:cxnSp>
          <p:nvCxnSpPr>
            <p:cNvPr id="318" name="Google Shape;318;p32"/>
            <p:cNvCxnSpPr/>
            <p:nvPr/>
          </p:nvCxnSpPr>
          <p:spPr>
            <a:xfrm>
              <a:off x="4371400" y="794099"/>
              <a:ext cx="409500" cy="0"/>
            </a:xfrm>
            <a:prstGeom prst="straightConnector1">
              <a:avLst/>
            </a:prstGeom>
            <a:noFill/>
            <a:ln cap="flat" cmpd="sng" w="38100">
              <a:solidFill>
                <a:srgbClr val="E03D5C"/>
              </a:solidFill>
              <a:prstDash val="solid"/>
              <a:round/>
              <a:headEnd len="med" w="med" type="none"/>
              <a:tailEnd len="med" w="med" type="none"/>
            </a:ln>
          </p:spPr>
        </p:cxnSp>
        <p:sp>
          <p:nvSpPr>
            <p:cNvPr id="319" name="Google Shape;319;p32"/>
            <p:cNvSpPr txBox="1"/>
            <p:nvPr/>
          </p:nvSpPr>
          <p:spPr>
            <a:xfrm>
              <a:off x="574350" y="141080"/>
              <a:ext cx="7995300" cy="57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800">
                  <a:solidFill>
                    <a:srgbClr val="434343"/>
                  </a:solidFill>
                </a:rPr>
                <a:t>Abstract</a:t>
              </a:r>
              <a:endParaRPr sz="2800">
                <a:solidFill>
                  <a:srgbClr val="434343"/>
                </a:solidFill>
              </a:endParaRPr>
            </a:p>
          </p:txBody>
        </p:sp>
      </p:grpSp>
      <p:sp>
        <p:nvSpPr>
          <p:cNvPr id="320" name="Google Shape;320;p32"/>
          <p:cNvSpPr/>
          <p:nvPr/>
        </p:nvSpPr>
        <p:spPr>
          <a:xfrm>
            <a:off x="1080000" y="1075875"/>
            <a:ext cx="2817000" cy="3584100"/>
          </a:xfrm>
          <a:prstGeom prst="rect">
            <a:avLst/>
          </a:prstGeom>
          <a:noFill/>
          <a:ln>
            <a:noFill/>
          </a:ln>
        </p:spPr>
        <p:txBody>
          <a:bodyPr anchorCtr="0" anchor="t" bIns="45700" lIns="91425" spcFirstLastPara="1" rIns="91425" wrap="square" tIns="45700">
            <a:noAutofit/>
          </a:bodyPr>
          <a:lstStyle/>
          <a:p>
            <a:pPr indent="0" lvl="0" marL="0" rtl="0" algn="l">
              <a:lnSpc>
                <a:spcPct val="130000"/>
              </a:lnSpc>
              <a:spcBef>
                <a:spcPts val="600"/>
              </a:spcBef>
              <a:spcAft>
                <a:spcPts val="0"/>
              </a:spcAft>
              <a:buClr>
                <a:schemeClr val="dk1"/>
              </a:buClr>
              <a:buSzPts val="1100"/>
              <a:buFont typeface="Arial"/>
              <a:buNone/>
            </a:pPr>
            <a:r>
              <a:t/>
            </a:r>
            <a:endParaRPr b="1">
              <a:solidFill>
                <a:schemeClr val="dk1"/>
              </a:solidFill>
            </a:endParaRPr>
          </a:p>
          <a:p>
            <a:pPr indent="0" lvl="0" marL="0" rtl="0" algn="l">
              <a:lnSpc>
                <a:spcPct val="130000"/>
              </a:lnSpc>
              <a:spcBef>
                <a:spcPts val="0"/>
              </a:spcBef>
              <a:spcAft>
                <a:spcPts val="0"/>
              </a:spcAft>
              <a:buSzPts val="1100"/>
              <a:buNone/>
            </a:pPr>
            <a:r>
              <a:t/>
            </a:r>
            <a:endParaRPr sz="1200"/>
          </a:p>
          <a:p>
            <a:pPr indent="0" lvl="0" marL="0" rtl="0" algn="l">
              <a:lnSpc>
                <a:spcPct val="130000"/>
              </a:lnSpc>
              <a:spcBef>
                <a:spcPts val="600"/>
              </a:spcBef>
              <a:spcAft>
                <a:spcPts val="0"/>
              </a:spcAft>
              <a:buSzPts val="1100"/>
              <a:buNone/>
            </a:pPr>
            <a:r>
              <a:rPr lang="en-GB" sz="1200">
                <a:solidFill>
                  <a:schemeClr val="dk1"/>
                </a:solidFill>
              </a:rPr>
              <a:t>The sketch files are grouped into </a:t>
            </a:r>
            <a:r>
              <a:rPr b="1" lang="en-GB" sz="1200">
                <a:solidFill>
                  <a:schemeClr val="dk1"/>
                </a:solidFill>
              </a:rPr>
              <a:t>Projects</a:t>
            </a:r>
            <a:r>
              <a:rPr lang="en-GB" sz="1200">
                <a:solidFill>
                  <a:schemeClr val="dk1"/>
                </a:solidFill>
              </a:rPr>
              <a:t> - where you have your </a:t>
            </a:r>
            <a:r>
              <a:rPr b="1" lang="en-GB" sz="1200">
                <a:solidFill>
                  <a:schemeClr val="dk1"/>
                </a:solidFill>
              </a:rPr>
              <a:t>Master  sketch file </a:t>
            </a:r>
            <a:r>
              <a:rPr lang="en-GB" sz="1200">
                <a:solidFill>
                  <a:schemeClr val="dk1"/>
                </a:solidFill>
              </a:rPr>
              <a:t>-  the one and only production version of your design and assets, as well as </a:t>
            </a:r>
            <a:r>
              <a:rPr b="1" lang="en-GB" sz="1200">
                <a:solidFill>
                  <a:schemeClr val="dk1"/>
                </a:solidFill>
              </a:rPr>
              <a:t>Branches</a:t>
            </a:r>
            <a:r>
              <a:rPr lang="en-GB" sz="1200">
                <a:solidFill>
                  <a:schemeClr val="dk1"/>
                </a:solidFill>
              </a:rPr>
              <a:t> that you create for some work-in-progress changes.</a:t>
            </a:r>
            <a:endParaRPr sz="1200">
              <a:solidFill>
                <a:schemeClr val="dk1"/>
              </a:solidFill>
            </a:endParaRPr>
          </a:p>
          <a:p>
            <a:pPr indent="0" lvl="0" marL="0" rtl="0" algn="l">
              <a:lnSpc>
                <a:spcPct val="130000"/>
              </a:lnSpc>
              <a:spcBef>
                <a:spcPts val="600"/>
              </a:spcBef>
              <a:spcAft>
                <a:spcPts val="0"/>
              </a:spcAft>
              <a:buClr>
                <a:schemeClr val="dk1"/>
              </a:buClr>
              <a:buSzPts val="1100"/>
              <a:buFont typeface="Arial"/>
              <a:buNone/>
            </a:pPr>
            <a:r>
              <a:rPr lang="en-GB" sz="1200">
                <a:solidFill>
                  <a:schemeClr val="dk1"/>
                </a:solidFill>
              </a:rPr>
              <a:t>Each Branch can be discussed separately and has its status such as </a:t>
            </a:r>
            <a:r>
              <a:rPr b="1" lang="en-GB" sz="1200">
                <a:solidFill>
                  <a:schemeClr val="dk1"/>
                </a:solidFill>
              </a:rPr>
              <a:t>“Open for feedback”</a:t>
            </a:r>
            <a:r>
              <a:rPr lang="en-GB" sz="1200">
                <a:solidFill>
                  <a:schemeClr val="dk1"/>
                </a:solidFill>
              </a:rPr>
              <a:t>. When changes in a Branch are accepted, they are being Merged into a Master.</a:t>
            </a:r>
            <a:endParaRPr sz="1200"/>
          </a:p>
          <a:p>
            <a:pPr indent="0" lvl="0" marL="0" rtl="0" algn="l">
              <a:lnSpc>
                <a:spcPct val="130000"/>
              </a:lnSpc>
              <a:spcBef>
                <a:spcPts val="0"/>
              </a:spcBef>
              <a:spcAft>
                <a:spcPts val="0"/>
              </a:spcAft>
              <a:buSzPts val="1100"/>
              <a:buNone/>
            </a:pPr>
            <a:r>
              <a:t/>
            </a:r>
            <a:endParaRPr sz="1200"/>
          </a:p>
          <a:p>
            <a:pPr indent="0" lvl="0" marL="0" marR="0" rtl="0" algn="ctr">
              <a:lnSpc>
                <a:spcPct val="120000"/>
              </a:lnSpc>
              <a:spcBef>
                <a:spcPts val="0"/>
              </a:spcBef>
              <a:spcAft>
                <a:spcPts val="0"/>
              </a:spcAft>
              <a:buNone/>
            </a:pPr>
            <a:r>
              <a:t/>
            </a:r>
            <a:endParaRPr sz="1000"/>
          </a:p>
        </p:txBody>
      </p:sp>
      <p:pic>
        <p:nvPicPr>
          <p:cNvPr id="321" name="Google Shape;321;p32"/>
          <p:cNvPicPr preferRelativeResize="0"/>
          <p:nvPr/>
        </p:nvPicPr>
        <p:blipFill>
          <a:blip r:embed="rId3">
            <a:alphaModFix/>
          </a:blip>
          <a:stretch>
            <a:fillRect/>
          </a:stretch>
        </p:blipFill>
        <p:spPr>
          <a:xfrm>
            <a:off x="3983209" y="1647468"/>
            <a:ext cx="4772450" cy="2881199"/>
          </a:xfrm>
          <a:prstGeom prst="rect">
            <a:avLst/>
          </a:prstGeom>
          <a:noFill/>
          <a:ln>
            <a:noFill/>
          </a:ln>
        </p:spPr>
      </p:pic>
      <p:sp>
        <p:nvSpPr>
          <p:cNvPr id="322" name="Google Shape;322;p32"/>
          <p:cNvSpPr/>
          <p:nvPr/>
        </p:nvSpPr>
        <p:spPr>
          <a:xfrm>
            <a:off x="1080000" y="1080000"/>
            <a:ext cx="4194600" cy="510300"/>
          </a:xfrm>
          <a:prstGeom prst="rect">
            <a:avLst/>
          </a:prstGeom>
          <a:noFill/>
          <a:ln>
            <a:noFill/>
          </a:ln>
        </p:spPr>
        <p:txBody>
          <a:bodyPr anchorCtr="0" anchor="t" bIns="45700" lIns="91425" spcFirstLastPara="1" rIns="91425" wrap="square" tIns="45700">
            <a:noAutofit/>
          </a:bodyPr>
          <a:lstStyle/>
          <a:p>
            <a:pPr indent="0" lvl="0" marL="0" rtl="0" algn="l">
              <a:lnSpc>
                <a:spcPct val="130000"/>
              </a:lnSpc>
              <a:spcBef>
                <a:spcPts val="600"/>
              </a:spcBef>
              <a:spcAft>
                <a:spcPts val="0"/>
              </a:spcAft>
              <a:buClr>
                <a:schemeClr val="dk1"/>
              </a:buClr>
              <a:buSzPts val="1100"/>
              <a:buFont typeface="Arial"/>
              <a:buNone/>
            </a:pPr>
            <a:r>
              <a:rPr b="1" lang="en-GB">
                <a:solidFill>
                  <a:schemeClr val="dk1"/>
                </a:solidFill>
              </a:rPr>
              <a:t>How versioning of design files works exactly?</a:t>
            </a:r>
            <a:endParaRPr sz="1000"/>
          </a:p>
        </p:txBody>
      </p:sp>
      <p:cxnSp>
        <p:nvCxnSpPr>
          <p:cNvPr id="323" name="Google Shape;323;p32"/>
          <p:cNvCxnSpPr/>
          <p:nvPr/>
        </p:nvCxnSpPr>
        <p:spPr>
          <a:xfrm rot="10800000">
            <a:off x="25" y="1193300"/>
            <a:ext cx="839400" cy="0"/>
          </a:xfrm>
          <a:prstGeom prst="straightConnector1">
            <a:avLst/>
          </a:prstGeom>
          <a:noFill/>
          <a:ln cap="flat" cmpd="sng" w="9525">
            <a:solidFill>
              <a:srgbClr val="B7B7B7"/>
            </a:solidFill>
            <a:prstDash val="dash"/>
            <a:round/>
            <a:headEnd len="med" w="med" type="none"/>
            <a:tailEnd len="med" w="med" type="none"/>
          </a:ln>
        </p:spPr>
      </p:cxnSp>
      <p:cxnSp>
        <p:nvCxnSpPr>
          <p:cNvPr id="324" name="Google Shape;324;p32"/>
          <p:cNvCxnSpPr/>
          <p:nvPr/>
        </p:nvCxnSpPr>
        <p:spPr>
          <a:xfrm>
            <a:off x="827000" y="-9400"/>
            <a:ext cx="0" cy="4642800"/>
          </a:xfrm>
          <a:prstGeom prst="straightConnector1">
            <a:avLst/>
          </a:prstGeom>
          <a:noFill/>
          <a:ln cap="flat" cmpd="sng" w="9525">
            <a:solidFill>
              <a:srgbClr val="B7B7B7"/>
            </a:solidFill>
            <a:prstDash val="dash"/>
            <a:round/>
            <a:headEnd len="med" w="med" type="none"/>
            <a:tailEnd len="med" w="med"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BFBFB"/>
        </a:solidFill>
      </p:bgPr>
    </p:bg>
    <p:spTree>
      <p:nvGrpSpPr>
        <p:cNvPr id="328" name="Shape 328"/>
        <p:cNvGrpSpPr/>
        <p:nvPr/>
      </p:nvGrpSpPr>
      <p:grpSpPr>
        <a:xfrm>
          <a:off x="0" y="0"/>
          <a:ext cx="0" cy="0"/>
          <a:chOff x="0" y="0"/>
          <a:chExt cx="0" cy="0"/>
        </a:xfrm>
      </p:grpSpPr>
      <p:sp>
        <p:nvSpPr>
          <p:cNvPr id="329" name="Google Shape;329;p33"/>
          <p:cNvSpPr txBox="1"/>
          <p:nvPr/>
        </p:nvSpPr>
        <p:spPr>
          <a:xfrm>
            <a:off x="4789700" y="2987050"/>
            <a:ext cx="1103700" cy="13623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lnSpc>
                <a:spcPct val="130000"/>
              </a:lnSpc>
              <a:spcBef>
                <a:spcPts val="600"/>
              </a:spcBef>
              <a:spcAft>
                <a:spcPts val="0"/>
              </a:spcAft>
              <a:buNone/>
            </a:pPr>
            <a:r>
              <a:rPr lang="en-GB" sz="900"/>
              <a:t>Commit changes in the Branch. Discuss changes and iterate with more Commits or sub-branches.</a:t>
            </a:r>
            <a:r>
              <a:rPr lang="en-GB" sz="900"/>
              <a:t>.</a:t>
            </a:r>
            <a:endParaRPr sz="900">
              <a:solidFill>
                <a:srgbClr val="FFFFFF"/>
              </a:solidFill>
            </a:endParaRPr>
          </a:p>
        </p:txBody>
      </p:sp>
      <p:sp>
        <p:nvSpPr>
          <p:cNvPr id="330" name="Google Shape;330;p33"/>
          <p:cNvSpPr txBox="1"/>
          <p:nvPr/>
        </p:nvSpPr>
        <p:spPr>
          <a:xfrm>
            <a:off x="3249725" y="2987050"/>
            <a:ext cx="1103700" cy="1362300"/>
          </a:xfrm>
          <a:prstGeom prst="rect">
            <a:avLst/>
          </a:prstGeom>
          <a:solidFill>
            <a:srgbClr val="63D1AE">
              <a:alpha val="26920"/>
            </a:srgbClr>
          </a:solidFill>
          <a:ln>
            <a:noFill/>
          </a:ln>
        </p:spPr>
        <p:txBody>
          <a:bodyPr anchorCtr="0" anchor="ctr" bIns="91425" lIns="91425" spcFirstLastPara="1" rIns="91425" wrap="square" tIns="91425">
            <a:noAutofit/>
          </a:bodyPr>
          <a:lstStyle/>
          <a:p>
            <a:pPr indent="0" lvl="0" marL="0" rtl="0" algn="ctr">
              <a:lnSpc>
                <a:spcPct val="130000"/>
              </a:lnSpc>
              <a:spcBef>
                <a:spcPts val="600"/>
              </a:spcBef>
              <a:spcAft>
                <a:spcPts val="0"/>
              </a:spcAft>
              <a:buNone/>
            </a:pPr>
            <a:r>
              <a:rPr lang="en-GB" sz="900"/>
              <a:t>Create a Branch for changes in the Design.</a:t>
            </a:r>
            <a:endParaRPr sz="900"/>
          </a:p>
        </p:txBody>
      </p:sp>
      <p:sp>
        <p:nvSpPr>
          <p:cNvPr id="331" name="Google Shape;331;p33"/>
          <p:cNvSpPr/>
          <p:nvPr/>
        </p:nvSpPr>
        <p:spPr>
          <a:xfrm rot="10799330">
            <a:off x="4572312" y="1290583"/>
            <a:ext cx="1538400" cy="1518600"/>
          </a:xfrm>
          <a:prstGeom prst="arc">
            <a:avLst>
              <a:gd fmla="val 903334" name="adj1"/>
              <a:gd fmla="val 875666" name="adj2"/>
            </a:avLst>
          </a:prstGeom>
          <a:noFill/>
          <a:ln cap="flat" cmpd="sng" w="15240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900"/>
          </a:p>
        </p:txBody>
      </p:sp>
      <p:sp>
        <p:nvSpPr>
          <p:cNvPr id="332" name="Google Shape;332;p33"/>
          <p:cNvSpPr/>
          <p:nvPr/>
        </p:nvSpPr>
        <p:spPr>
          <a:xfrm rot="-670">
            <a:off x="6110712" y="1295044"/>
            <a:ext cx="1538400" cy="1518600"/>
          </a:xfrm>
          <a:prstGeom prst="arc">
            <a:avLst>
              <a:gd fmla="val 903334" name="adj1"/>
              <a:gd fmla="val 875666" name="adj2"/>
            </a:avLst>
          </a:prstGeom>
          <a:noFill/>
          <a:ln cap="flat" cmpd="sng" w="15240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333" name="Google Shape;333;p33"/>
          <p:cNvSpPr/>
          <p:nvPr/>
        </p:nvSpPr>
        <p:spPr>
          <a:xfrm rot="-670">
            <a:off x="3041838" y="1285369"/>
            <a:ext cx="1538400" cy="1518600"/>
          </a:xfrm>
          <a:prstGeom prst="arc">
            <a:avLst>
              <a:gd fmla="val 903334" name="adj1"/>
              <a:gd fmla="val 875666" name="adj2"/>
            </a:avLst>
          </a:prstGeom>
          <a:noFill/>
          <a:ln cap="flat" cmpd="sng" w="15240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900"/>
          </a:p>
        </p:txBody>
      </p:sp>
      <p:sp>
        <p:nvSpPr>
          <p:cNvPr id="334" name="Google Shape;334;p33"/>
          <p:cNvSpPr/>
          <p:nvPr/>
        </p:nvSpPr>
        <p:spPr>
          <a:xfrm rot="10799330">
            <a:off x="1502562" y="1290583"/>
            <a:ext cx="1538400" cy="1518600"/>
          </a:xfrm>
          <a:prstGeom prst="arc">
            <a:avLst>
              <a:gd fmla="val 903334" name="adj1"/>
              <a:gd fmla="val 875666" name="adj2"/>
            </a:avLst>
          </a:prstGeom>
          <a:noFill/>
          <a:ln cap="flat" cmpd="sng" w="15240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335" name="Google Shape;335;p33"/>
          <p:cNvSpPr/>
          <p:nvPr/>
        </p:nvSpPr>
        <p:spPr>
          <a:xfrm rot="-900549">
            <a:off x="1502496" y="1294986"/>
            <a:ext cx="1538383" cy="1518729"/>
          </a:xfrm>
          <a:prstGeom prst="arc">
            <a:avLst>
              <a:gd fmla="val 11702944" name="adj1"/>
              <a:gd fmla="val 875666" name="adj2"/>
            </a:avLst>
          </a:prstGeom>
          <a:noFill/>
          <a:ln cap="flat" cmpd="sng" w="152400">
            <a:solidFill>
              <a:srgbClr val="63D1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336" name="Google Shape;336;p33"/>
          <p:cNvSpPr/>
          <p:nvPr/>
        </p:nvSpPr>
        <p:spPr>
          <a:xfrm rot="9899451">
            <a:off x="3041921" y="1280761"/>
            <a:ext cx="1538383" cy="1518729"/>
          </a:xfrm>
          <a:prstGeom prst="arc">
            <a:avLst>
              <a:gd fmla="val 11702944" name="adj1"/>
              <a:gd fmla="val 875666" name="adj2"/>
            </a:avLst>
          </a:prstGeom>
          <a:noFill/>
          <a:ln cap="flat" cmpd="sng" w="152400">
            <a:solidFill>
              <a:srgbClr val="63D1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000"/>
          </a:p>
        </p:txBody>
      </p:sp>
      <p:sp>
        <p:nvSpPr>
          <p:cNvPr id="337" name="Google Shape;337;p33"/>
          <p:cNvSpPr/>
          <p:nvPr/>
        </p:nvSpPr>
        <p:spPr>
          <a:xfrm rot="-900549">
            <a:off x="4572355" y="1286833"/>
            <a:ext cx="1538383" cy="1507231"/>
          </a:xfrm>
          <a:prstGeom prst="arc">
            <a:avLst>
              <a:gd fmla="val 11702944" name="adj1"/>
              <a:gd fmla="val 875666" name="adj2"/>
            </a:avLst>
          </a:prstGeom>
          <a:noFill/>
          <a:ln cap="flat" cmpd="sng" w="152400">
            <a:solidFill>
              <a:srgbClr val="63D1AE"/>
            </a:solidFill>
            <a:prstDash val="solid"/>
            <a:round/>
            <a:headEnd len="sm" w="sm" type="none"/>
            <a:tailEnd len="sm" w="sm" type="none"/>
          </a:ln>
        </p:spPr>
        <p:txBody>
          <a:bodyPr anchorCtr="0" anchor="ctr" bIns="91425" lIns="91425" spcFirstLastPara="1" rIns="91425" wrap="square" tIns="91425">
            <a:noAutofit/>
          </a:bodyPr>
          <a:lstStyle/>
          <a:p>
            <a:pPr indent="0" lvl="0" marL="1061187" rtl="0" algn="l">
              <a:spcBef>
                <a:spcPts val="0"/>
              </a:spcBef>
              <a:spcAft>
                <a:spcPts val="0"/>
              </a:spcAft>
              <a:buNone/>
            </a:pPr>
            <a:r>
              <a:t/>
            </a:r>
            <a:endParaRPr b="1" sz="1000"/>
          </a:p>
        </p:txBody>
      </p:sp>
      <p:sp>
        <p:nvSpPr>
          <p:cNvPr id="338" name="Google Shape;338;p33"/>
          <p:cNvSpPr/>
          <p:nvPr/>
        </p:nvSpPr>
        <p:spPr>
          <a:xfrm rot="9899451">
            <a:off x="6110720" y="1290511"/>
            <a:ext cx="1538383" cy="1518729"/>
          </a:xfrm>
          <a:prstGeom prst="arc">
            <a:avLst>
              <a:gd fmla="val 11497093" name="adj1"/>
              <a:gd fmla="val 1207345" name="adj2"/>
            </a:avLst>
          </a:prstGeom>
          <a:noFill/>
          <a:ln cap="flat" cmpd="sng" w="152400">
            <a:solidFill>
              <a:srgbClr val="63D1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339" name="Google Shape;339;p33"/>
          <p:cNvSpPr txBox="1"/>
          <p:nvPr/>
        </p:nvSpPr>
        <p:spPr>
          <a:xfrm>
            <a:off x="6253226" y="1894450"/>
            <a:ext cx="1302600" cy="31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393939"/>
                </a:solidFill>
              </a:rPr>
              <a:t>Merge to Master</a:t>
            </a:r>
            <a:endParaRPr b="1" sz="1200">
              <a:solidFill>
                <a:srgbClr val="393939"/>
              </a:solidFill>
            </a:endParaRPr>
          </a:p>
        </p:txBody>
      </p:sp>
      <p:sp>
        <p:nvSpPr>
          <p:cNvPr id="340" name="Google Shape;340;p33"/>
          <p:cNvSpPr txBox="1"/>
          <p:nvPr/>
        </p:nvSpPr>
        <p:spPr>
          <a:xfrm>
            <a:off x="3216183" y="1894438"/>
            <a:ext cx="1149300" cy="31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393939"/>
                </a:solidFill>
              </a:rPr>
              <a:t>Create a Branch</a:t>
            </a:r>
            <a:endParaRPr b="1" sz="1200">
              <a:solidFill>
                <a:srgbClr val="393939"/>
              </a:solidFill>
            </a:endParaRPr>
          </a:p>
        </p:txBody>
      </p:sp>
      <p:sp>
        <p:nvSpPr>
          <p:cNvPr id="341" name="Google Shape;341;p33"/>
          <p:cNvSpPr txBox="1"/>
          <p:nvPr/>
        </p:nvSpPr>
        <p:spPr>
          <a:xfrm>
            <a:off x="4758149" y="1894438"/>
            <a:ext cx="1149300" cy="31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393939"/>
                </a:solidFill>
              </a:rPr>
              <a:t>Commit changes in the Branch</a:t>
            </a:r>
            <a:endParaRPr b="1" sz="1200">
              <a:solidFill>
                <a:srgbClr val="393939"/>
              </a:solidFill>
            </a:endParaRPr>
          </a:p>
        </p:txBody>
      </p:sp>
      <p:sp>
        <p:nvSpPr>
          <p:cNvPr id="342" name="Google Shape;342;p33"/>
          <p:cNvSpPr txBox="1"/>
          <p:nvPr/>
        </p:nvSpPr>
        <p:spPr>
          <a:xfrm>
            <a:off x="1674225" y="1471225"/>
            <a:ext cx="1149300" cy="115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393939"/>
                </a:solidFill>
              </a:rPr>
              <a:t>Create a Project</a:t>
            </a:r>
            <a:endParaRPr b="1" sz="1200">
              <a:solidFill>
                <a:srgbClr val="393939"/>
              </a:solidFill>
            </a:endParaRPr>
          </a:p>
        </p:txBody>
      </p:sp>
      <p:grpSp>
        <p:nvGrpSpPr>
          <p:cNvPr id="343" name="Google Shape;343;p33"/>
          <p:cNvGrpSpPr/>
          <p:nvPr/>
        </p:nvGrpSpPr>
        <p:grpSpPr>
          <a:xfrm>
            <a:off x="574350" y="141080"/>
            <a:ext cx="7995300" cy="653019"/>
            <a:chOff x="574350" y="141080"/>
            <a:chExt cx="7995300" cy="653019"/>
          </a:xfrm>
        </p:grpSpPr>
        <p:cxnSp>
          <p:nvCxnSpPr>
            <p:cNvPr id="344" name="Google Shape;344;p33"/>
            <p:cNvCxnSpPr/>
            <p:nvPr/>
          </p:nvCxnSpPr>
          <p:spPr>
            <a:xfrm>
              <a:off x="4371400" y="794099"/>
              <a:ext cx="409500" cy="0"/>
            </a:xfrm>
            <a:prstGeom prst="straightConnector1">
              <a:avLst/>
            </a:prstGeom>
            <a:noFill/>
            <a:ln cap="flat" cmpd="sng" w="38100">
              <a:solidFill>
                <a:srgbClr val="E03D5C"/>
              </a:solidFill>
              <a:prstDash val="solid"/>
              <a:round/>
              <a:headEnd len="med" w="med" type="none"/>
              <a:tailEnd len="med" w="med" type="none"/>
            </a:ln>
          </p:spPr>
        </p:cxnSp>
        <p:sp>
          <p:nvSpPr>
            <p:cNvPr id="345" name="Google Shape;345;p33"/>
            <p:cNvSpPr txBox="1"/>
            <p:nvPr/>
          </p:nvSpPr>
          <p:spPr>
            <a:xfrm>
              <a:off x="574350" y="141080"/>
              <a:ext cx="7995300" cy="577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GB" sz="2800">
                  <a:solidFill>
                    <a:srgbClr val="434343"/>
                  </a:solidFill>
                </a:rPr>
                <a:t>Abstract Basic Workflow</a:t>
              </a:r>
              <a:endParaRPr sz="2800">
                <a:solidFill>
                  <a:srgbClr val="434343"/>
                </a:solidFill>
              </a:endParaRPr>
            </a:p>
          </p:txBody>
        </p:sp>
      </p:grpSp>
      <p:sp>
        <p:nvSpPr>
          <p:cNvPr id="346" name="Google Shape;346;p33"/>
          <p:cNvSpPr txBox="1"/>
          <p:nvPr/>
        </p:nvSpPr>
        <p:spPr>
          <a:xfrm>
            <a:off x="1719975" y="2987050"/>
            <a:ext cx="1103700" cy="13623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lnSpc>
                <a:spcPct val="130000"/>
              </a:lnSpc>
              <a:spcBef>
                <a:spcPts val="600"/>
              </a:spcBef>
              <a:spcAft>
                <a:spcPts val="0"/>
              </a:spcAft>
              <a:buNone/>
            </a:pPr>
            <a:r>
              <a:rPr lang="en-GB" sz="900"/>
              <a:t>Create a Project and import readymade Sketch files or create a new one.</a:t>
            </a:r>
            <a:endParaRPr sz="900">
              <a:solidFill>
                <a:srgbClr val="FFFFFF"/>
              </a:solidFill>
            </a:endParaRPr>
          </a:p>
        </p:txBody>
      </p:sp>
      <p:sp>
        <p:nvSpPr>
          <p:cNvPr id="347" name="Google Shape;347;p33"/>
          <p:cNvSpPr txBox="1"/>
          <p:nvPr/>
        </p:nvSpPr>
        <p:spPr>
          <a:xfrm>
            <a:off x="6305250" y="2987050"/>
            <a:ext cx="1149300" cy="1362300"/>
          </a:xfrm>
          <a:prstGeom prst="rect">
            <a:avLst/>
          </a:prstGeom>
          <a:solidFill>
            <a:srgbClr val="63D1AE">
              <a:alpha val="26920"/>
            </a:srgbClr>
          </a:solidFill>
          <a:ln>
            <a:noFill/>
          </a:ln>
        </p:spPr>
        <p:txBody>
          <a:bodyPr anchorCtr="0" anchor="ctr" bIns="91425" lIns="91425" spcFirstLastPara="1" rIns="91425" wrap="square" tIns="91425">
            <a:noAutofit/>
          </a:bodyPr>
          <a:lstStyle/>
          <a:p>
            <a:pPr indent="0" lvl="0" marL="0" rtl="0" algn="ctr">
              <a:lnSpc>
                <a:spcPct val="130000"/>
              </a:lnSpc>
              <a:spcBef>
                <a:spcPts val="600"/>
              </a:spcBef>
              <a:spcAft>
                <a:spcPts val="0"/>
              </a:spcAft>
              <a:buNone/>
            </a:pPr>
            <a:r>
              <a:rPr lang="en-GB" sz="900">
                <a:solidFill>
                  <a:schemeClr val="dk1"/>
                </a:solidFill>
              </a:rPr>
              <a:t>When changes are accepted, Merge to Master</a:t>
            </a:r>
            <a:r>
              <a:rPr lang="en-GB" sz="900">
                <a:solidFill>
                  <a:schemeClr val="dk1"/>
                </a:solidFill>
              </a:rPr>
              <a:t>.</a:t>
            </a:r>
            <a:endParaRPr sz="900"/>
          </a:p>
        </p:txBody>
      </p:sp>
      <p:cxnSp>
        <p:nvCxnSpPr>
          <p:cNvPr id="348" name="Google Shape;348;p33"/>
          <p:cNvCxnSpPr/>
          <p:nvPr/>
        </p:nvCxnSpPr>
        <p:spPr>
          <a:xfrm rot="10800000">
            <a:off x="25" y="1193300"/>
            <a:ext cx="839400" cy="0"/>
          </a:xfrm>
          <a:prstGeom prst="straightConnector1">
            <a:avLst/>
          </a:prstGeom>
          <a:noFill/>
          <a:ln cap="flat" cmpd="sng" w="9525">
            <a:solidFill>
              <a:srgbClr val="B7B7B7"/>
            </a:solidFill>
            <a:prstDash val="dash"/>
            <a:round/>
            <a:headEnd len="med" w="med" type="none"/>
            <a:tailEnd len="med" w="med" type="none"/>
          </a:ln>
        </p:spPr>
      </p:cxnSp>
      <p:cxnSp>
        <p:nvCxnSpPr>
          <p:cNvPr id="349" name="Google Shape;349;p33"/>
          <p:cNvCxnSpPr/>
          <p:nvPr/>
        </p:nvCxnSpPr>
        <p:spPr>
          <a:xfrm>
            <a:off x="827000" y="-9400"/>
            <a:ext cx="0" cy="4642800"/>
          </a:xfrm>
          <a:prstGeom prst="straightConnector1">
            <a:avLst/>
          </a:prstGeom>
          <a:noFill/>
          <a:ln cap="flat" cmpd="sng" w="9525">
            <a:solidFill>
              <a:srgbClr val="B7B7B7"/>
            </a:solidFill>
            <a:prstDash val="dash"/>
            <a:round/>
            <a:headEnd len="med" w="med" type="none"/>
            <a:tailEnd len="med" w="med"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grpSp>
        <p:nvGrpSpPr>
          <p:cNvPr id="354" name="Google Shape;354;p34"/>
          <p:cNvGrpSpPr/>
          <p:nvPr/>
        </p:nvGrpSpPr>
        <p:grpSpPr>
          <a:xfrm>
            <a:off x="574350" y="141080"/>
            <a:ext cx="7995300" cy="653019"/>
            <a:chOff x="574350" y="141080"/>
            <a:chExt cx="7995300" cy="653019"/>
          </a:xfrm>
        </p:grpSpPr>
        <p:cxnSp>
          <p:nvCxnSpPr>
            <p:cNvPr id="355" name="Google Shape;355;p34"/>
            <p:cNvCxnSpPr/>
            <p:nvPr/>
          </p:nvCxnSpPr>
          <p:spPr>
            <a:xfrm>
              <a:off x="4371400" y="794099"/>
              <a:ext cx="409500" cy="0"/>
            </a:xfrm>
            <a:prstGeom prst="straightConnector1">
              <a:avLst/>
            </a:prstGeom>
            <a:noFill/>
            <a:ln cap="flat" cmpd="sng" w="38100">
              <a:solidFill>
                <a:srgbClr val="E03D5C"/>
              </a:solidFill>
              <a:prstDash val="solid"/>
              <a:round/>
              <a:headEnd len="med" w="med" type="none"/>
              <a:tailEnd len="med" w="med" type="none"/>
            </a:ln>
          </p:spPr>
        </p:cxnSp>
        <p:sp>
          <p:nvSpPr>
            <p:cNvPr id="356" name="Google Shape;356;p34"/>
            <p:cNvSpPr txBox="1"/>
            <p:nvPr/>
          </p:nvSpPr>
          <p:spPr>
            <a:xfrm>
              <a:off x="574350" y="141080"/>
              <a:ext cx="7995300" cy="57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800">
                  <a:solidFill>
                    <a:srgbClr val="434343"/>
                  </a:solidFill>
                </a:rPr>
                <a:t>Abstract</a:t>
              </a:r>
              <a:endParaRPr sz="2800">
                <a:solidFill>
                  <a:srgbClr val="434343"/>
                </a:solidFill>
              </a:endParaRPr>
            </a:p>
          </p:txBody>
        </p:sp>
      </p:grpSp>
      <p:sp>
        <p:nvSpPr>
          <p:cNvPr id="357" name="Google Shape;357;p34"/>
          <p:cNvSpPr/>
          <p:nvPr/>
        </p:nvSpPr>
        <p:spPr>
          <a:xfrm>
            <a:off x="1080000" y="1080000"/>
            <a:ext cx="4515600" cy="3584100"/>
          </a:xfrm>
          <a:prstGeom prst="rect">
            <a:avLst/>
          </a:prstGeom>
          <a:noFill/>
          <a:ln>
            <a:noFill/>
          </a:ln>
        </p:spPr>
        <p:txBody>
          <a:bodyPr anchorCtr="0" anchor="t" bIns="45700" lIns="91425" spcFirstLastPara="1" rIns="91425" wrap="square" tIns="45700">
            <a:noAutofit/>
          </a:bodyPr>
          <a:lstStyle/>
          <a:p>
            <a:pPr indent="0" lvl="0" marL="0" rtl="0" algn="l">
              <a:lnSpc>
                <a:spcPct val="130000"/>
              </a:lnSpc>
              <a:spcBef>
                <a:spcPts val="600"/>
              </a:spcBef>
              <a:spcAft>
                <a:spcPts val="0"/>
              </a:spcAft>
              <a:buSzPts val="1100"/>
              <a:buNone/>
            </a:pPr>
            <a:r>
              <a:rPr b="1" lang="en-GB">
                <a:solidFill>
                  <a:schemeClr val="dk1"/>
                </a:solidFill>
              </a:rPr>
              <a:t>Easier Sketch UI libraries propagation</a:t>
            </a:r>
            <a:endParaRPr sz="1200"/>
          </a:p>
          <a:p>
            <a:pPr indent="0" lvl="0" marL="0" rtl="0" algn="l">
              <a:lnSpc>
                <a:spcPct val="130000"/>
              </a:lnSpc>
              <a:spcBef>
                <a:spcPts val="0"/>
              </a:spcBef>
              <a:spcAft>
                <a:spcPts val="0"/>
              </a:spcAft>
              <a:buSzPts val="1100"/>
              <a:buNone/>
            </a:pPr>
            <a:r>
              <a:t/>
            </a:r>
            <a:endParaRPr sz="1200"/>
          </a:p>
          <a:p>
            <a:pPr indent="0" lvl="0" marL="0" rtl="0" algn="l">
              <a:lnSpc>
                <a:spcPct val="130000"/>
              </a:lnSpc>
              <a:spcBef>
                <a:spcPts val="600"/>
              </a:spcBef>
              <a:spcAft>
                <a:spcPts val="0"/>
              </a:spcAft>
              <a:buSzPts val="1100"/>
              <a:buNone/>
            </a:pPr>
            <a:r>
              <a:rPr lang="en-GB" sz="1200">
                <a:solidFill>
                  <a:schemeClr val="dk1"/>
                </a:solidFill>
              </a:rPr>
              <a:t>Libraries are the best way to share symbols across Sketch files. Instead of having to have one massive file with everything in it, your team can now </a:t>
            </a:r>
            <a:r>
              <a:rPr b="1" lang="en-GB" sz="1200">
                <a:solidFill>
                  <a:schemeClr val="dk1"/>
                </a:solidFill>
              </a:rPr>
              <a:t>centralize shared design elements</a:t>
            </a:r>
            <a:r>
              <a:rPr lang="en-GB" sz="1200">
                <a:solidFill>
                  <a:schemeClr val="dk1"/>
                </a:solidFill>
              </a:rPr>
              <a:t>.</a:t>
            </a:r>
            <a:endParaRPr sz="1200">
              <a:solidFill>
                <a:schemeClr val="dk1"/>
              </a:solidFill>
            </a:endParaRPr>
          </a:p>
          <a:p>
            <a:pPr indent="-304800" lvl="0" marL="457200" rtl="0" algn="l">
              <a:lnSpc>
                <a:spcPct val="130000"/>
              </a:lnSpc>
              <a:spcBef>
                <a:spcPts val="600"/>
              </a:spcBef>
              <a:spcAft>
                <a:spcPts val="0"/>
              </a:spcAft>
              <a:buClr>
                <a:schemeClr val="dk1"/>
              </a:buClr>
              <a:buSzPts val="1200"/>
              <a:buChar char="●"/>
            </a:pPr>
            <a:r>
              <a:rPr lang="en-GB" sz="1200">
                <a:solidFill>
                  <a:schemeClr val="dk1"/>
                </a:solidFill>
              </a:rPr>
              <a:t>A source of truth for every symbol — </a:t>
            </a:r>
            <a:r>
              <a:rPr b="1" lang="en-GB" sz="1200">
                <a:solidFill>
                  <a:schemeClr val="dk1"/>
                </a:solidFill>
              </a:rPr>
              <a:t>no more duplicate or out-of-date Symbols</a:t>
            </a:r>
            <a:endParaRPr b="1" sz="1200">
              <a:solidFill>
                <a:schemeClr val="dk1"/>
              </a:solidFill>
            </a:endParaRPr>
          </a:p>
          <a:p>
            <a:pPr indent="-304800" lvl="0" marL="457200" rtl="0" algn="l">
              <a:lnSpc>
                <a:spcPct val="130000"/>
              </a:lnSpc>
              <a:spcBef>
                <a:spcPts val="0"/>
              </a:spcBef>
              <a:spcAft>
                <a:spcPts val="0"/>
              </a:spcAft>
              <a:buClr>
                <a:schemeClr val="dk1"/>
              </a:buClr>
              <a:buSzPts val="1200"/>
              <a:buChar char="●"/>
            </a:pPr>
            <a:r>
              <a:rPr lang="en-GB" sz="1200">
                <a:solidFill>
                  <a:schemeClr val="dk1"/>
                </a:solidFill>
              </a:rPr>
              <a:t>Organize Symbols into their own files</a:t>
            </a:r>
            <a:endParaRPr sz="1200">
              <a:solidFill>
                <a:schemeClr val="dk1"/>
              </a:solidFill>
            </a:endParaRPr>
          </a:p>
          <a:p>
            <a:pPr indent="-304800" lvl="0" marL="457200" rtl="0" algn="l">
              <a:lnSpc>
                <a:spcPct val="130000"/>
              </a:lnSpc>
              <a:spcBef>
                <a:spcPts val="0"/>
              </a:spcBef>
              <a:spcAft>
                <a:spcPts val="0"/>
              </a:spcAft>
              <a:buClr>
                <a:schemeClr val="dk1"/>
              </a:buClr>
              <a:buSzPts val="1200"/>
              <a:buChar char="●"/>
            </a:pPr>
            <a:r>
              <a:rPr lang="en-GB" sz="1200">
                <a:solidFill>
                  <a:schemeClr val="dk1"/>
                </a:solidFill>
              </a:rPr>
              <a:t>Allow your team to </a:t>
            </a:r>
            <a:r>
              <a:rPr b="1" lang="en-GB" sz="1200">
                <a:solidFill>
                  <a:schemeClr val="dk1"/>
                </a:solidFill>
              </a:rPr>
              <a:t>break apart monolithic design files</a:t>
            </a:r>
            <a:r>
              <a:rPr lang="en-GB" sz="1200">
                <a:solidFill>
                  <a:schemeClr val="dk1"/>
                </a:solidFill>
              </a:rPr>
              <a:t>, reducing overall file-size for better performance in Sketch and Abstract</a:t>
            </a:r>
            <a:endParaRPr sz="1200">
              <a:solidFill>
                <a:schemeClr val="dk1"/>
              </a:solidFill>
            </a:endParaRPr>
          </a:p>
          <a:p>
            <a:pPr indent="-304800" lvl="0" marL="457200" rtl="0" algn="l">
              <a:lnSpc>
                <a:spcPct val="130000"/>
              </a:lnSpc>
              <a:spcBef>
                <a:spcPts val="0"/>
              </a:spcBef>
              <a:spcAft>
                <a:spcPts val="0"/>
              </a:spcAft>
              <a:buClr>
                <a:schemeClr val="dk1"/>
              </a:buClr>
              <a:buSzPts val="1200"/>
              <a:buChar char="●"/>
            </a:pPr>
            <a:r>
              <a:rPr b="1" lang="en-GB" sz="1200">
                <a:solidFill>
                  <a:schemeClr val="dk1"/>
                </a:solidFill>
              </a:rPr>
              <a:t>Automatically update Symbols</a:t>
            </a:r>
            <a:r>
              <a:rPr lang="en-GB" sz="1200">
                <a:solidFill>
                  <a:schemeClr val="dk1"/>
                </a:solidFill>
              </a:rPr>
              <a:t> across files in a project</a:t>
            </a:r>
            <a:endParaRPr sz="1200">
              <a:solidFill>
                <a:schemeClr val="dk1"/>
              </a:solidFill>
            </a:endParaRPr>
          </a:p>
          <a:p>
            <a:pPr indent="-304800" lvl="0" marL="457200" rtl="0" algn="l">
              <a:lnSpc>
                <a:spcPct val="130000"/>
              </a:lnSpc>
              <a:spcBef>
                <a:spcPts val="0"/>
              </a:spcBef>
              <a:spcAft>
                <a:spcPts val="0"/>
              </a:spcAft>
              <a:buClr>
                <a:schemeClr val="dk1"/>
              </a:buClr>
              <a:buSzPts val="1200"/>
              <a:buChar char="●"/>
            </a:pPr>
            <a:r>
              <a:rPr lang="en-GB" sz="1200">
                <a:solidFill>
                  <a:schemeClr val="dk1"/>
                </a:solidFill>
              </a:rPr>
              <a:t>Use Abstract to </a:t>
            </a:r>
            <a:r>
              <a:rPr b="1" lang="en-GB" sz="1200">
                <a:solidFill>
                  <a:schemeClr val="dk1"/>
                </a:solidFill>
              </a:rPr>
              <a:t>track and commit changes made to those Symbols</a:t>
            </a:r>
            <a:endParaRPr sz="1200"/>
          </a:p>
        </p:txBody>
      </p:sp>
      <p:pic>
        <p:nvPicPr>
          <p:cNvPr id="358" name="Google Shape;358;p34"/>
          <p:cNvPicPr preferRelativeResize="0"/>
          <p:nvPr/>
        </p:nvPicPr>
        <p:blipFill rotWithShape="1">
          <a:blip r:embed="rId3">
            <a:alphaModFix/>
          </a:blip>
          <a:srcRect b="17375" l="0" r="7986" t="0"/>
          <a:stretch/>
        </p:blipFill>
        <p:spPr>
          <a:xfrm>
            <a:off x="5748125" y="1182550"/>
            <a:ext cx="2711551" cy="3360501"/>
          </a:xfrm>
          <a:prstGeom prst="rect">
            <a:avLst/>
          </a:prstGeom>
          <a:noFill/>
          <a:ln>
            <a:noFill/>
          </a:ln>
          <a:effectLst>
            <a:outerShdw blurRad="57150" rotWithShape="0" algn="bl" dir="5400000" dist="19050">
              <a:srgbClr val="000000">
                <a:alpha val="50000"/>
              </a:srgbClr>
            </a:outerShdw>
          </a:effectLst>
        </p:spPr>
      </p:pic>
      <p:cxnSp>
        <p:nvCxnSpPr>
          <p:cNvPr id="359" name="Google Shape;359;p34"/>
          <p:cNvCxnSpPr/>
          <p:nvPr/>
        </p:nvCxnSpPr>
        <p:spPr>
          <a:xfrm rot="10800000">
            <a:off x="25" y="1193300"/>
            <a:ext cx="839400" cy="0"/>
          </a:xfrm>
          <a:prstGeom prst="straightConnector1">
            <a:avLst/>
          </a:prstGeom>
          <a:noFill/>
          <a:ln cap="flat" cmpd="sng" w="9525">
            <a:solidFill>
              <a:srgbClr val="B7B7B7"/>
            </a:solidFill>
            <a:prstDash val="dash"/>
            <a:round/>
            <a:headEnd len="med" w="med" type="none"/>
            <a:tailEnd len="med" w="med" type="none"/>
          </a:ln>
        </p:spPr>
      </p:cxnSp>
      <p:cxnSp>
        <p:nvCxnSpPr>
          <p:cNvPr id="360" name="Google Shape;360;p34"/>
          <p:cNvCxnSpPr/>
          <p:nvPr/>
        </p:nvCxnSpPr>
        <p:spPr>
          <a:xfrm>
            <a:off x="827000" y="-9400"/>
            <a:ext cx="0" cy="4642800"/>
          </a:xfrm>
          <a:prstGeom prst="straightConnector1">
            <a:avLst/>
          </a:prstGeom>
          <a:noFill/>
          <a:ln cap="flat" cmpd="sng" w="9525">
            <a:solidFill>
              <a:srgbClr val="B7B7B7"/>
            </a:solidFill>
            <a:prstDash val="dash"/>
            <a:round/>
            <a:headEnd len="med" w="med" type="none"/>
            <a:tailEnd len="med" w="med"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grpSp>
        <p:nvGrpSpPr>
          <p:cNvPr id="365" name="Google Shape;365;p35"/>
          <p:cNvGrpSpPr/>
          <p:nvPr/>
        </p:nvGrpSpPr>
        <p:grpSpPr>
          <a:xfrm>
            <a:off x="574350" y="141080"/>
            <a:ext cx="7995300" cy="653019"/>
            <a:chOff x="574350" y="141080"/>
            <a:chExt cx="7995300" cy="653019"/>
          </a:xfrm>
        </p:grpSpPr>
        <p:cxnSp>
          <p:nvCxnSpPr>
            <p:cNvPr id="366" name="Google Shape;366;p35"/>
            <p:cNvCxnSpPr/>
            <p:nvPr/>
          </p:nvCxnSpPr>
          <p:spPr>
            <a:xfrm>
              <a:off x="4371400" y="794099"/>
              <a:ext cx="409500" cy="0"/>
            </a:xfrm>
            <a:prstGeom prst="straightConnector1">
              <a:avLst/>
            </a:prstGeom>
            <a:noFill/>
            <a:ln cap="flat" cmpd="sng" w="38100">
              <a:solidFill>
                <a:srgbClr val="E03D5C"/>
              </a:solidFill>
              <a:prstDash val="solid"/>
              <a:round/>
              <a:headEnd len="med" w="med" type="none"/>
              <a:tailEnd len="med" w="med" type="none"/>
            </a:ln>
          </p:spPr>
        </p:cxnSp>
        <p:sp>
          <p:nvSpPr>
            <p:cNvPr id="367" name="Google Shape;367;p35"/>
            <p:cNvSpPr txBox="1"/>
            <p:nvPr/>
          </p:nvSpPr>
          <p:spPr>
            <a:xfrm>
              <a:off x="574350" y="141080"/>
              <a:ext cx="7995300" cy="57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800">
                  <a:solidFill>
                    <a:srgbClr val="434343"/>
                  </a:solidFill>
                </a:rPr>
                <a:t>Abstract</a:t>
              </a:r>
              <a:endParaRPr sz="2800">
                <a:solidFill>
                  <a:srgbClr val="434343"/>
                </a:solidFill>
              </a:endParaRPr>
            </a:p>
          </p:txBody>
        </p:sp>
      </p:grpSp>
      <p:sp>
        <p:nvSpPr>
          <p:cNvPr id="368" name="Google Shape;368;p35"/>
          <p:cNvSpPr/>
          <p:nvPr/>
        </p:nvSpPr>
        <p:spPr>
          <a:xfrm>
            <a:off x="5973200" y="1131825"/>
            <a:ext cx="2864700" cy="3888900"/>
          </a:xfrm>
          <a:prstGeom prst="rect">
            <a:avLst/>
          </a:prstGeom>
          <a:noFill/>
          <a:ln>
            <a:noFill/>
          </a:ln>
        </p:spPr>
        <p:txBody>
          <a:bodyPr anchorCtr="0" anchor="t" bIns="45700" lIns="91425" spcFirstLastPara="1" rIns="91425" wrap="square" tIns="45700">
            <a:noAutofit/>
          </a:bodyPr>
          <a:lstStyle/>
          <a:p>
            <a:pPr indent="0" lvl="0" marL="0" rtl="0" algn="l">
              <a:lnSpc>
                <a:spcPct val="130000"/>
              </a:lnSpc>
              <a:spcBef>
                <a:spcPts val="600"/>
              </a:spcBef>
              <a:spcAft>
                <a:spcPts val="0"/>
              </a:spcAft>
              <a:buSzPts val="1100"/>
              <a:buNone/>
            </a:pPr>
            <a:r>
              <a:rPr b="1" lang="en-GB">
                <a:solidFill>
                  <a:schemeClr val="dk1"/>
                </a:solidFill>
              </a:rPr>
              <a:t>Commenting and Annotating</a:t>
            </a:r>
            <a:br>
              <a:rPr b="1" lang="en-GB">
                <a:solidFill>
                  <a:schemeClr val="dk1"/>
                </a:solidFill>
              </a:rPr>
            </a:br>
            <a:r>
              <a:rPr b="1" lang="en-GB">
                <a:solidFill>
                  <a:schemeClr val="dk1"/>
                </a:solidFill>
              </a:rPr>
              <a:t>made easy!</a:t>
            </a:r>
            <a:endParaRPr sz="1200"/>
          </a:p>
          <a:p>
            <a:pPr indent="0" lvl="0" marL="0" rtl="0" algn="l">
              <a:lnSpc>
                <a:spcPct val="130000"/>
              </a:lnSpc>
              <a:spcBef>
                <a:spcPts val="0"/>
              </a:spcBef>
              <a:spcAft>
                <a:spcPts val="0"/>
              </a:spcAft>
              <a:buSzPts val="1100"/>
              <a:buNone/>
            </a:pPr>
            <a:r>
              <a:t/>
            </a:r>
            <a:endParaRPr sz="1200"/>
          </a:p>
          <a:p>
            <a:pPr indent="0" lvl="0" marL="0" rtl="0" algn="l">
              <a:lnSpc>
                <a:spcPct val="130000"/>
              </a:lnSpc>
              <a:spcBef>
                <a:spcPts val="600"/>
              </a:spcBef>
              <a:spcAft>
                <a:spcPts val="0"/>
              </a:spcAft>
              <a:buSzPts val="1100"/>
              <a:buNone/>
            </a:pPr>
            <a:r>
              <a:rPr lang="en-GB" sz="1200">
                <a:solidFill>
                  <a:schemeClr val="dk1"/>
                </a:solidFill>
              </a:rPr>
              <a:t>Give designers, engineers, and other stakeholders full access to </a:t>
            </a:r>
            <a:r>
              <a:rPr b="1" lang="en-GB" sz="1200">
                <a:solidFill>
                  <a:schemeClr val="dk1"/>
                </a:solidFill>
              </a:rPr>
              <a:t>view and comment on design work in progress</a:t>
            </a:r>
            <a:r>
              <a:rPr lang="en-GB" sz="1200">
                <a:solidFill>
                  <a:schemeClr val="dk1"/>
                </a:solidFill>
              </a:rPr>
              <a:t>.</a:t>
            </a:r>
            <a:br>
              <a:rPr lang="en-GB" sz="1200">
                <a:solidFill>
                  <a:schemeClr val="dk1"/>
                </a:solidFill>
              </a:rPr>
            </a:br>
            <a:br>
              <a:rPr lang="en-GB" sz="1200">
                <a:solidFill>
                  <a:schemeClr val="dk1"/>
                </a:solidFill>
              </a:rPr>
            </a:br>
            <a:r>
              <a:rPr lang="en-GB" sz="1200">
                <a:solidFill>
                  <a:schemeClr val="dk1"/>
                </a:solidFill>
              </a:rPr>
              <a:t>It also allows to see easier what’s changed from one version of the design to the next, and why.</a:t>
            </a:r>
            <a:endParaRPr sz="1200"/>
          </a:p>
          <a:p>
            <a:pPr indent="0" lvl="0" marL="0" rtl="0" algn="l">
              <a:lnSpc>
                <a:spcPct val="130000"/>
              </a:lnSpc>
              <a:spcBef>
                <a:spcPts val="0"/>
              </a:spcBef>
              <a:spcAft>
                <a:spcPts val="0"/>
              </a:spcAft>
              <a:buSzPts val="1100"/>
              <a:buNone/>
            </a:pPr>
            <a:r>
              <a:t/>
            </a:r>
            <a:endParaRPr sz="1200"/>
          </a:p>
          <a:p>
            <a:pPr indent="0" lvl="0" marL="0" marR="0" rtl="0" algn="ctr">
              <a:lnSpc>
                <a:spcPct val="120000"/>
              </a:lnSpc>
              <a:spcBef>
                <a:spcPts val="0"/>
              </a:spcBef>
              <a:spcAft>
                <a:spcPts val="0"/>
              </a:spcAft>
              <a:buNone/>
            </a:pPr>
            <a:r>
              <a:t/>
            </a:r>
            <a:endParaRPr sz="1000"/>
          </a:p>
        </p:txBody>
      </p:sp>
      <p:pic>
        <p:nvPicPr>
          <p:cNvPr id="369" name="Google Shape;369;p35"/>
          <p:cNvPicPr preferRelativeResize="0"/>
          <p:nvPr/>
        </p:nvPicPr>
        <p:blipFill>
          <a:blip r:embed="rId3">
            <a:alphaModFix/>
          </a:blip>
          <a:stretch>
            <a:fillRect/>
          </a:stretch>
        </p:blipFill>
        <p:spPr>
          <a:xfrm>
            <a:off x="1080000" y="1222550"/>
            <a:ext cx="4893197" cy="2954125"/>
          </a:xfrm>
          <a:prstGeom prst="rect">
            <a:avLst/>
          </a:prstGeom>
          <a:noFill/>
          <a:ln>
            <a:noFill/>
          </a:ln>
        </p:spPr>
      </p:pic>
      <p:cxnSp>
        <p:nvCxnSpPr>
          <p:cNvPr id="370" name="Google Shape;370;p35"/>
          <p:cNvCxnSpPr/>
          <p:nvPr/>
        </p:nvCxnSpPr>
        <p:spPr>
          <a:xfrm rot="10800000">
            <a:off x="25" y="1193300"/>
            <a:ext cx="839400" cy="0"/>
          </a:xfrm>
          <a:prstGeom prst="straightConnector1">
            <a:avLst/>
          </a:prstGeom>
          <a:noFill/>
          <a:ln cap="flat" cmpd="sng" w="9525">
            <a:solidFill>
              <a:srgbClr val="B7B7B7"/>
            </a:solidFill>
            <a:prstDash val="dash"/>
            <a:round/>
            <a:headEnd len="med" w="med" type="none"/>
            <a:tailEnd len="med" w="med" type="none"/>
          </a:ln>
        </p:spPr>
      </p:cxnSp>
      <p:cxnSp>
        <p:nvCxnSpPr>
          <p:cNvPr id="371" name="Google Shape;371;p35"/>
          <p:cNvCxnSpPr/>
          <p:nvPr/>
        </p:nvCxnSpPr>
        <p:spPr>
          <a:xfrm>
            <a:off x="827000" y="-9400"/>
            <a:ext cx="0" cy="4642800"/>
          </a:xfrm>
          <a:prstGeom prst="straightConnector1">
            <a:avLst/>
          </a:prstGeom>
          <a:noFill/>
          <a:ln cap="flat" cmpd="sng" w="9525">
            <a:solidFill>
              <a:srgbClr val="B7B7B7"/>
            </a:solidFill>
            <a:prstDash val="dash"/>
            <a:round/>
            <a:headEnd len="med" w="med" type="none"/>
            <a:tailEnd len="med" w="med"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grpSp>
        <p:nvGrpSpPr>
          <p:cNvPr id="376" name="Google Shape;376;p36"/>
          <p:cNvGrpSpPr/>
          <p:nvPr/>
        </p:nvGrpSpPr>
        <p:grpSpPr>
          <a:xfrm>
            <a:off x="574350" y="141080"/>
            <a:ext cx="7995300" cy="653019"/>
            <a:chOff x="574350" y="141080"/>
            <a:chExt cx="7995300" cy="653019"/>
          </a:xfrm>
        </p:grpSpPr>
        <p:cxnSp>
          <p:nvCxnSpPr>
            <p:cNvPr id="377" name="Google Shape;377;p36"/>
            <p:cNvCxnSpPr/>
            <p:nvPr/>
          </p:nvCxnSpPr>
          <p:spPr>
            <a:xfrm>
              <a:off x="4371400" y="794099"/>
              <a:ext cx="409500" cy="0"/>
            </a:xfrm>
            <a:prstGeom prst="straightConnector1">
              <a:avLst/>
            </a:prstGeom>
            <a:noFill/>
            <a:ln cap="flat" cmpd="sng" w="38100">
              <a:solidFill>
                <a:srgbClr val="E03D5C"/>
              </a:solidFill>
              <a:prstDash val="solid"/>
              <a:round/>
              <a:headEnd len="med" w="med" type="none"/>
              <a:tailEnd len="med" w="med" type="none"/>
            </a:ln>
          </p:spPr>
        </p:cxnSp>
        <p:sp>
          <p:nvSpPr>
            <p:cNvPr id="378" name="Google Shape;378;p36"/>
            <p:cNvSpPr txBox="1"/>
            <p:nvPr/>
          </p:nvSpPr>
          <p:spPr>
            <a:xfrm>
              <a:off x="574350" y="141080"/>
              <a:ext cx="7995300" cy="57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800">
                  <a:solidFill>
                    <a:srgbClr val="434343"/>
                  </a:solidFill>
                </a:rPr>
                <a:t>Abstract</a:t>
              </a:r>
              <a:endParaRPr sz="2800">
                <a:solidFill>
                  <a:srgbClr val="434343"/>
                </a:solidFill>
              </a:endParaRPr>
            </a:p>
          </p:txBody>
        </p:sp>
      </p:grpSp>
      <p:sp>
        <p:nvSpPr>
          <p:cNvPr id="379" name="Google Shape;379;p36"/>
          <p:cNvSpPr/>
          <p:nvPr/>
        </p:nvSpPr>
        <p:spPr>
          <a:xfrm>
            <a:off x="2573536" y="1141300"/>
            <a:ext cx="6194400" cy="1600200"/>
          </a:xfrm>
          <a:prstGeom prst="rect">
            <a:avLst/>
          </a:prstGeom>
          <a:noFill/>
          <a:ln>
            <a:noFill/>
          </a:ln>
        </p:spPr>
        <p:txBody>
          <a:bodyPr anchorCtr="0" anchor="t" bIns="45700" lIns="91425" spcFirstLastPara="1" rIns="91425" wrap="square" tIns="45700">
            <a:noAutofit/>
          </a:bodyPr>
          <a:lstStyle/>
          <a:p>
            <a:pPr indent="0" lvl="0" marL="0" rtl="0" algn="l">
              <a:lnSpc>
                <a:spcPct val="130000"/>
              </a:lnSpc>
              <a:spcBef>
                <a:spcPts val="600"/>
              </a:spcBef>
              <a:spcAft>
                <a:spcPts val="0"/>
              </a:spcAft>
              <a:buSzPts val="1100"/>
              <a:buNone/>
            </a:pPr>
            <a:r>
              <a:rPr b="1" lang="en-GB">
                <a:solidFill>
                  <a:schemeClr val="dk1"/>
                </a:solidFill>
              </a:rPr>
              <a:t>Better collaboration</a:t>
            </a:r>
            <a:endParaRPr sz="1200"/>
          </a:p>
          <a:p>
            <a:pPr indent="0" lvl="0" marL="0" rtl="0" algn="l">
              <a:lnSpc>
                <a:spcPct val="130000"/>
              </a:lnSpc>
              <a:spcBef>
                <a:spcPts val="600"/>
              </a:spcBef>
              <a:spcAft>
                <a:spcPts val="0"/>
              </a:spcAft>
              <a:buSzPts val="1100"/>
              <a:buNone/>
            </a:pPr>
            <a:r>
              <a:rPr lang="en-GB" sz="1200">
                <a:solidFill>
                  <a:schemeClr val="dk1"/>
                </a:solidFill>
              </a:rPr>
              <a:t>Abstract instills better collaboration because it allows designers to view teammates’ work in progress and explore new ideas from those ideas, without the fear of overwriting the original designer’s work.</a:t>
            </a:r>
            <a:endParaRPr sz="1200"/>
          </a:p>
          <a:p>
            <a:pPr indent="0" lvl="0" marL="0" rtl="0" algn="l">
              <a:lnSpc>
                <a:spcPct val="130000"/>
              </a:lnSpc>
              <a:spcBef>
                <a:spcPts val="0"/>
              </a:spcBef>
              <a:spcAft>
                <a:spcPts val="0"/>
              </a:spcAft>
              <a:buSzPts val="1100"/>
              <a:buNone/>
            </a:pPr>
            <a:r>
              <a:t/>
            </a:r>
            <a:endParaRPr sz="1200"/>
          </a:p>
          <a:p>
            <a:pPr indent="0" lvl="0" marL="0" marR="0" rtl="0" algn="ctr">
              <a:lnSpc>
                <a:spcPct val="120000"/>
              </a:lnSpc>
              <a:spcBef>
                <a:spcPts val="0"/>
              </a:spcBef>
              <a:spcAft>
                <a:spcPts val="0"/>
              </a:spcAft>
              <a:buNone/>
            </a:pPr>
            <a:r>
              <a:t/>
            </a:r>
            <a:endParaRPr sz="1000"/>
          </a:p>
        </p:txBody>
      </p:sp>
      <p:sp>
        <p:nvSpPr>
          <p:cNvPr id="380" name="Google Shape;380;p36"/>
          <p:cNvSpPr/>
          <p:nvPr/>
        </p:nvSpPr>
        <p:spPr>
          <a:xfrm>
            <a:off x="2575639" y="2879525"/>
            <a:ext cx="6194400" cy="3584100"/>
          </a:xfrm>
          <a:prstGeom prst="rect">
            <a:avLst/>
          </a:prstGeom>
          <a:noFill/>
          <a:ln>
            <a:noFill/>
          </a:ln>
        </p:spPr>
        <p:txBody>
          <a:bodyPr anchorCtr="0" anchor="t" bIns="45700" lIns="91425" spcFirstLastPara="1" rIns="91425" wrap="square" tIns="45700">
            <a:noAutofit/>
          </a:bodyPr>
          <a:lstStyle/>
          <a:p>
            <a:pPr indent="0" lvl="0" marL="0" rtl="0" algn="l">
              <a:lnSpc>
                <a:spcPct val="130000"/>
              </a:lnSpc>
              <a:spcBef>
                <a:spcPts val="600"/>
              </a:spcBef>
              <a:spcAft>
                <a:spcPts val="0"/>
              </a:spcAft>
              <a:buSzPts val="1100"/>
              <a:buNone/>
            </a:pPr>
            <a:r>
              <a:rPr b="1" lang="en-GB">
                <a:solidFill>
                  <a:schemeClr val="dk1"/>
                </a:solidFill>
              </a:rPr>
              <a:t>Quicker onboarding</a:t>
            </a:r>
            <a:endParaRPr sz="1200"/>
          </a:p>
          <a:p>
            <a:pPr indent="0" lvl="0" marL="0" rtl="0" algn="l">
              <a:lnSpc>
                <a:spcPct val="130000"/>
              </a:lnSpc>
              <a:spcBef>
                <a:spcPts val="600"/>
              </a:spcBef>
              <a:spcAft>
                <a:spcPts val="0"/>
              </a:spcAft>
              <a:buSzPts val="1100"/>
              <a:buNone/>
            </a:pPr>
            <a:r>
              <a:rPr lang="en-GB" sz="1200"/>
              <a:t>Gives the ability to </a:t>
            </a:r>
            <a:r>
              <a:rPr b="1" lang="en-GB" sz="1200"/>
              <a:t>onboard new team members faster</a:t>
            </a:r>
            <a:r>
              <a:rPr lang="en-GB" sz="1200"/>
              <a:t> by reviewing all past work history, decision-making, and commentary in a </a:t>
            </a:r>
            <a:r>
              <a:rPr b="1" lang="en-GB" sz="1200"/>
              <a:t>single location</a:t>
            </a:r>
            <a:r>
              <a:rPr lang="en-GB" sz="1200"/>
              <a:t>.</a:t>
            </a:r>
            <a:endParaRPr sz="1200"/>
          </a:p>
          <a:p>
            <a:pPr indent="0" lvl="0" marL="0" rtl="0" algn="l">
              <a:lnSpc>
                <a:spcPct val="130000"/>
              </a:lnSpc>
              <a:spcBef>
                <a:spcPts val="0"/>
              </a:spcBef>
              <a:spcAft>
                <a:spcPts val="0"/>
              </a:spcAft>
              <a:buSzPts val="1100"/>
              <a:buNone/>
            </a:pPr>
            <a:r>
              <a:t/>
            </a:r>
            <a:endParaRPr sz="1200"/>
          </a:p>
          <a:p>
            <a:pPr indent="0" lvl="0" marL="0" marR="0" rtl="0" algn="ctr">
              <a:lnSpc>
                <a:spcPct val="120000"/>
              </a:lnSpc>
              <a:spcBef>
                <a:spcPts val="0"/>
              </a:spcBef>
              <a:spcAft>
                <a:spcPts val="0"/>
              </a:spcAft>
              <a:buNone/>
            </a:pPr>
            <a:r>
              <a:t/>
            </a:r>
            <a:endParaRPr sz="1000"/>
          </a:p>
        </p:txBody>
      </p:sp>
      <p:sp>
        <p:nvSpPr>
          <p:cNvPr id="381" name="Google Shape;381;p36"/>
          <p:cNvSpPr/>
          <p:nvPr/>
        </p:nvSpPr>
        <p:spPr>
          <a:xfrm>
            <a:off x="1080000" y="1217284"/>
            <a:ext cx="1184186" cy="1182922"/>
          </a:xfrm>
          <a:custGeom>
            <a:rect b="b" l="l" r="r" t="t"/>
            <a:pathLst>
              <a:path extrusionOk="0" h="15915" w="15932">
                <a:moveTo>
                  <a:pt x="8101" y="3464"/>
                </a:moveTo>
                <a:cubicBezTo>
                  <a:pt x="7157" y="3464"/>
                  <a:pt x="6309" y="3749"/>
                  <a:pt x="5811" y="4056"/>
                </a:cubicBezTo>
                <a:cubicBezTo>
                  <a:pt x="5709" y="4124"/>
                  <a:pt x="5692" y="4260"/>
                  <a:pt x="5760" y="4346"/>
                </a:cubicBezTo>
                <a:cubicBezTo>
                  <a:pt x="5790" y="4395"/>
                  <a:pt x="5848" y="4422"/>
                  <a:pt x="5912" y="4422"/>
                </a:cubicBezTo>
                <a:cubicBezTo>
                  <a:pt x="5958" y="4422"/>
                  <a:pt x="6007" y="4408"/>
                  <a:pt x="6050" y="4380"/>
                </a:cubicBezTo>
                <a:cubicBezTo>
                  <a:pt x="6516" y="4081"/>
                  <a:pt x="7278" y="3844"/>
                  <a:pt x="8101" y="3844"/>
                </a:cubicBezTo>
                <a:cubicBezTo>
                  <a:pt x="8783" y="3844"/>
                  <a:pt x="9506" y="4007"/>
                  <a:pt x="10139" y="4431"/>
                </a:cubicBezTo>
                <a:cubicBezTo>
                  <a:pt x="10156" y="4448"/>
                  <a:pt x="10207" y="4465"/>
                  <a:pt x="10241" y="4465"/>
                </a:cubicBezTo>
                <a:cubicBezTo>
                  <a:pt x="10309" y="4465"/>
                  <a:pt x="10377" y="4448"/>
                  <a:pt x="10411" y="4380"/>
                </a:cubicBezTo>
                <a:cubicBezTo>
                  <a:pt x="10480" y="4294"/>
                  <a:pt x="10445" y="4175"/>
                  <a:pt x="10360" y="4107"/>
                </a:cubicBezTo>
                <a:cubicBezTo>
                  <a:pt x="9629" y="3637"/>
                  <a:pt x="8836" y="3464"/>
                  <a:pt x="8101" y="3464"/>
                </a:cubicBezTo>
                <a:close/>
                <a:moveTo>
                  <a:pt x="4397" y="4277"/>
                </a:moveTo>
                <a:cubicBezTo>
                  <a:pt x="4908" y="4277"/>
                  <a:pt x="5300" y="4686"/>
                  <a:pt x="5300" y="5198"/>
                </a:cubicBezTo>
                <a:cubicBezTo>
                  <a:pt x="5300" y="5709"/>
                  <a:pt x="4908" y="6101"/>
                  <a:pt x="4397" y="6101"/>
                </a:cubicBezTo>
                <a:cubicBezTo>
                  <a:pt x="3886" y="6101"/>
                  <a:pt x="3477" y="5709"/>
                  <a:pt x="3477" y="5198"/>
                </a:cubicBezTo>
                <a:cubicBezTo>
                  <a:pt x="3477" y="4686"/>
                  <a:pt x="3886" y="4277"/>
                  <a:pt x="4397" y="4277"/>
                </a:cubicBezTo>
                <a:close/>
                <a:moveTo>
                  <a:pt x="11757" y="4277"/>
                </a:moveTo>
                <a:cubicBezTo>
                  <a:pt x="12269" y="4277"/>
                  <a:pt x="12678" y="4686"/>
                  <a:pt x="12678" y="5198"/>
                </a:cubicBezTo>
                <a:cubicBezTo>
                  <a:pt x="12678" y="5709"/>
                  <a:pt x="12269" y="6101"/>
                  <a:pt x="11757" y="6101"/>
                </a:cubicBezTo>
                <a:cubicBezTo>
                  <a:pt x="11246" y="6101"/>
                  <a:pt x="10837" y="5709"/>
                  <a:pt x="10837" y="5198"/>
                </a:cubicBezTo>
                <a:cubicBezTo>
                  <a:pt x="10837" y="4686"/>
                  <a:pt x="11263" y="4277"/>
                  <a:pt x="11757" y="4277"/>
                </a:cubicBezTo>
                <a:close/>
                <a:moveTo>
                  <a:pt x="4397" y="3852"/>
                </a:moveTo>
                <a:cubicBezTo>
                  <a:pt x="3647" y="3852"/>
                  <a:pt x="3051" y="4448"/>
                  <a:pt x="3051" y="5198"/>
                </a:cubicBezTo>
                <a:cubicBezTo>
                  <a:pt x="3051" y="5930"/>
                  <a:pt x="3647" y="6527"/>
                  <a:pt x="4397" y="6527"/>
                </a:cubicBezTo>
                <a:cubicBezTo>
                  <a:pt x="5130" y="6527"/>
                  <a:pt x="5726" y="5930"/>
                  <a:pt x="5726" y="5198"/>
                </a:cubicBezTo>
                <a:cubicBezTo>
                  <a:pt x="5726" y="4448"/>
                  <a:pt x="5130" y="3852"/>
                  <a:pt x="4397" y="3852"/>
                </a:cubicBezTo>
                <a:close/>
                <a:moveTo>
                  <a:pt x="11757" y="3852"/>
                </a:moveTo>
                <a:cubicBezTo>
                  <a:pt x="11008" y="3852"/>
                  <a:pt x="10411" y="4448"/>
                  <a:pt x="10411" y="5198"/>
                </a:cubicBezTo>
                <a:cubicBezTo>
                  <a:pt x="10445" y="5930"/>
                  <a:pt x="11042" y="6527"/>
                  <a:pt x="11757" y="6527"/>
                </a:cubicBezTo>
                <a:cubicBezTo>
                  <a:pt x="12507" y="6527"/>
                  <a:pt x="13103" y="5930"/>
                  <a:pt x="13103" y="5198"/>
                </a:cubicBezTo>
                <a:cubicBezTo>
                  <a:pt x="13103" y="4448"/>
                  <a:pt x="12507" y="3852"/>
                  <a:pt x="11757" y="3852"/>
                </a:cubicBezTo>
                <a:close/>
                <a:moveTo>
                  <a:pt x="4363" y="7344"/>
                </a:moveTo>
                <a:cubicBezTo>
                  <a:pt x="5078" y="7344"/>
                  <a:pt x="5538" y="7447"/>
                  <a:pt x="5726" y="7668"/>
                </a:cubicBezTo>
                <a:cubicBezTo>
                  <a:pt x="5896" y="7838"/>
                  <a:pt x="5930" y="8094"/>
                  <a:pt x="5930" y="8367"/>
                </a:cubicBezTo>
                <a:lnTo>
                  <a:pt x="2863" y="8367"/>
                </a:lnTo>
                <a:cubicBezTo>
                  <a:pt x="2880" y="7702"/>
                  <a:pt x="2983" y="7344"/>
                  <a:pt x="4363" y="7344"/>
                </a:cubicBezTo>
                <a:close/>
                <a:moveTo>
                  <a:pt x="11945" y="7344"/>
                </a:moveTo>
                <a:cubicBezTo>
                  <a:pt x="12660" y="7344"/>
                  <a:pt x="13121" y="7447"/>
                  <a:pt x="13308" y="7668"/>
                </a:cubicBezTo>
                <a:cubicBezTo>
                  <a:pt x="13478" y="7838"/>
                  <a:pt x="13512" y="8094"/>
                  <a:pt x="13512" y="8367"/>
                </a:cubicBezTo>
                <a:lnTo>
                  <a:pt x="10445" y="8367"/>
                </a:lnTo>
                <a:cubicBezTo>
                  <a:pt x="10463" y="7702"/>
                  <a:pt x="10565" y="7344"/>
                  <a:pt x="11945" y="7344"/>
                </a:cubicBezTo>
                <a:close/>
                <a:moveTo>
                  <a:pt x="4363" y="6935"/>
                </a:moveTo>
                <a:cubicBezTo>
                  <a:pt x="2574" y="6935"/>
                  <a:pt x="2455" y="7583"/>
                  <a:pt x="2455" y="8571"/>
                </a:cubicBezTo>
                <a:cubicBezTo>
                  <a:pt x="2455" y="8639"/>
                  <a:pt x="2472" y="8690"/>
                  <a:pt x="2523" y="8724"/>
                </a:cubicBezTo>
                <a:cubicBezTo>
                  <a:pt x="2557" y="8776"/>
                  <a:pt x="2608" y="8793"/>
                  <a:pt x="2659" y="8793"/>
                </a:cubicBezTo>
                <a:lnTo>
                  <a:pt x="3549" y="8793"/>
                </a:lnTo>
                <a:cubicBezTo>
                  <a:pt x="3571" y="8773"/>
                  <a:pt x="3598" y="8755"/>
                  <a:pt x="3630" y="8742"/>
                </a:cubicBezTo>
                <a:cubicBezTo>
                  <a:pt x="3641" y="8740"/>
                  <a:pt x="3651" y="8739"/>
                  <a:pt x="3662" y="8739"/>
                </a:cubicBezTo>
                <a:cubicBezTo>
                  <a:pt x="3713" y="8739"/>
                  <a:pt x="3762" y="8759"/>
                  <a:pt x="3800" y="8793"/>
                </a:cubicBezTo>
                <a:lnTo>
                  <a:pt x="6152" y="8793"/>
                </a:lnTo>
                <a:cubicBezTo>
                  <a:pt x="6237" y="8776"/>
                  <a:pt x="6322" y="8690"/>
                  <a:pt x="6322" y="8571"/>
                </a:cubicBezTo>
                <a:lnTo>
                  <a:pt x="6322" y="8486"/>
                </a:lnTo>
                <a:cubicBezTo>
                  <a:pt x="6322" y="8111"/>
                  <a:pt x="6322" y="7702"/>
                  <a:pt x="6033" y="7378"/>
                </a:cubicBezTo>
                <a:cubicBezTo>
                  <a:pt x="5726" y="7089"/>
                  <a:pt x="5198" y="6935"/>
                  <a:pt x="4363" y="6935"/>
                </a:cubicBezTo>
                <a:close/>
                <a:moveTo>
                  <a:pt x="11945" y="6935"/>
                </a:moveTo>
                <a:cubicBezTo>
                  <a:pt x="10156" y="6935"/>
                  <a:pt x="10037" y="7583"/>
                  <a:pt x="10037" y="8571"/>
                </a:cubicBezTo>
                <a:cubicBezTo>
                  <a:pt x="10037" y="8639"/>
                  <a:pt x="10054" y="8690"/>
                  <a:pt x="10105" y="8724"/>
                </a:cubicBezTo>
                <a:cubicBezTo>
                  <a:pt x="10139" y="8776"/>
                  <a:pt x="10173" y="8793"/>
                  <a:pt x="10241" y="8793"/>
                </a:cubicBezTo>
                <a:lnTo>
                  <a:pt x="13734" y="8793"/>
                </a:lnTo>
                <a:cubicBezTo>
                  <a:pt x="13836" y="8793"/>
                  <a:pt x="13955" y="8707"/>
                  <a:pt x="13955" y="8571"/>
                </a:cubicBezTo>
                <a:lnTo>
                  <a:pt x="13955" y="8486"/>
                </a:lnTo>
                <a:cubicBezTo>
                  <a:pt x="13938" y="8111"/>
                  <a:pt x="13938" y="7685"/>
                  <a:pt x="13615" y="7378"/>
                </a:cubicBezTo>
                <a:cubicBezTo>
                  <a:pt x="13308" y="7089"/>
                  <a:pt x="12780" y="6935"/>
                  <a:pt x="11945" y="6935"/>
                </a:cubicBezTo>
                <a:close/>
                <a:moveTo>
                  <a:pt x="8077" y="8980"/>
                </a:moveTo>
                <a:cubicBezTo>
                  <a:pt x="8588" y="8980"/>
                  <a:pt x="8997" y="9406"/>
                  <a:pt x="8997" y="9900"/>
                </a:cubicBezTo>
                <a:cubicBezTo>
                  <a:pt x="8997" y="10411"/>
                  <a:pt x="8588" y="10820"/>
                  <a:pt x="8077" y="10820"/>
                </a:cubicBezTo>
                <a:cubicBezTo>
                  <a:pt x="7566" y="10820"/>
                  <a:pt x="7157" y="10411"/>
                  <a:pt x="7157" y="9900"/>
                </a:cubicBezTo>
                <a:cubicBezTo>
                  <a:pt x="7157" y="9389"/>
                  <a:pt x="7566" y="8980"/>
                  <a:pt x="8077" y="8980"/>
                </a:cubicBezTo>
                <a:close/>
                <a:moveTo>
                  <a:pt x="8094" y="8554"/>
                </a:moveTo>
                <a:cubicBezTo>
                  <a:pt x="7345" y="8571"/>
                  <a:pt x="6748" y="9167"/>
                  <a:pt x="6748" y="9900"/>
                </a:cubicBezTo>
                <a:cubicBezTo>
                  <a:pt x="6748" y="10650"/>
                  <a:pt x="7345" y="11246"/>
                  <a:pt x="8094" y="11246"/>
                </a:cubicBezTo>
                <a:cubicBezTo>
                  <a:pt x="8844" y="11246"/>
                  <a:pt x="9440" y="10650"/>
                  <a:pt x="9440" y="9900"/>
                </a:cubicBezTo>
                <a:cubicBezTo>
                  <a:pt x="9440" y="9150"/>
                  <a:pt x="8844" y="8554"/>
                  <a:pt x="8094" y="8554"/>
                </a:cubicBezTo>
                <a:close/>
                <a:moveTo>
                  <a:pt x="3549" y="8793"/>
                </a:moveTo>
                <a:cubicBezTo>
                  <a:pt x="3488" y="8847"/>
                  <a:pt x="3464" y="8922"/>
                  <a:pt x="3477" y="8997"/>
                </a:cubicBezTo>
                <a:cubicBezTo>
                  <a:pt x="3681" y="9883"/>
                  <a:pt x="4312" y="11093"/>
                  <a:pt x="5419" y="11791"/>
                </a:cubicBezTo>
                <a:cubicBezTo>
                  <a:pt x="5436" y="11842"/>
                  <a:pt x="5470" y="11842"/>
                  <a:pt x="5521" y="11842"/>
                </a:cubicBezTo>
                <a:cubicBezTo>
                  <a:pt x="5590" y="11842"/>
                  <a:pt x="5641" y="11808"/>
                  <a:pt x="5692" y="11757"/>
                </a:cubicBezTo>
                <a:cubicBezTo>
                  <a:pt x="5760" y="11655"/>
                  <a:pt x="5709" y="11536"/>
                  <a:pt x="5624" y="11434"/>
                </a:cubicBezTo>
                <a:cubicBezTo>
                  <a:pt x="4618" y="10786"/>
                  <a:pt x="4073" y="9713"/>
                  <a:pt x="3869" y="8895"/>
                </a:cubicBezTo>
                <a:cubicBezTo>
                  <a:pt x="3855" y="8854"/>
                  <a:pt x="3831" y="8819"/>
                  <a:pt x="3800" y="8793"/>
                </a:cubicBezTo>
                <a:close/>
                <a:moveTo>
                  <a:pt x="12487" y="8807"/>
                </a:moveTo>
                <a:cubicBezTo>
                  <a:pt x="12381" y="8807"/>
                  <a:pt x="12284" y="8871"/>
                  <a:pt x="12269" y="8963"/>
                </a:cubicBezTo>
                <a:cubicBezTo>
                  <a:pt x="12098" y="9764"/>
                  <a:pt x="11519" y="10854"/>
                  <a:pt x="10531" y="11502"/>
                </a:cubicBezTo>
                <a:cubicBezTo>
                  <a:pt x="10411" y="11553"/>
                  <a:pt x="10394" y="11689"/>
                  <a:pt x="10463" y="11774"/>
                </a:cubicBezTo>
                <a:cubicBezTo>
                  <a:pt x="10497" y="11808"/>
                  <a:pt x="10565" y="11860"/>
                  <a:pt x="10633" y="11860"/>
                </a:cubicBezTo>
                <a:cubicBezTo>
                  <a:pt x="10667" y="11860"/>
                  <a:pt x="10701" y="11842"/>
                  <a:pt x="10735" y="11808"/>
                </a:cubicBezTo>
                <a:cubicBezTo>
                  <a:pt x="11860" y="11110"/>
                  <a:pt x="12456" y="9917"/>
                  <a:pt x="12678" y="9031"/>
                </a:cubicBezTo>
                <a:cubicBezTo>
                  <a:pt x="12712" y="8912"/>
                  <a:pt x="12626" y="8810"/>
                  <a:pt x="12524" y="8810"/>
                </a:cubicBezTo>
                <a:cubicBezTo>
                  <a:pt x="12512" y="8808"/>
                  <a:pt x="12500" y="8807"/>
                  <a:pt x="12487" y="8807"/>
                </a:cubicBezTo>
                <a:close/>
                <a:moveTo>
                  <a:pt x="8060" y="11860"/>
                </a:moveTo>
                <a:cubicBezTo>
                  <a:pt x="8759" y="11860"/>
                  <a:pt x="9219" y="11962"/>
                  <a:pt x="9423" y="12183"/>
                </a:cubicBezTo>
                <a:cubicBezTo>
                  <a:pt x="9594" y="12354"/>
                  <a:pt x="9611" y="12609"/>
                  <a:pt x="9611" y="12882"/>
                </a:cubicBezTo>
                <a:lnTo>
                  <a:pt x="6544" y="12882"/>
                </a:lnTo>
                <a:cubicBezTo>
                  <a:pt x="6561" y="12217"/>
                  <a:pt x="6663" y="11860"/>
                  <a:pt x="8060" y="11860"/>
                </a:cubicBezTo>
                <a:close/>
                <a:moveTo>
                  <a:pt x="8060" y="11451"/>
                </a:moveTo>
                <a:cubicBezTo>
                  <a:pt x="6271" y="11451"/>
                  <a:pt x="6135" y="12081"/>
                  <a:pt x="6135" y="13086"/>
                </a:cubicBezTo>
                <a:cubicBezTo>
                  <a:pt x="6135" y="13154"/>
                  <a:pt x="6152" y="13189"/>
                  <a:pt x="6203" y="13240"/>
                </a:cubicBezTo>
                <a:cubicBezTo>
                  <a:pt x="6237" y="13274"/>
                  <a:pt x="6288" y="13308"/>
                  <a:pt x="6356" y="13308"/>
                </a:cubicBezTo>
                <a:lnTo>
                  <a:pt x="9849" y="13308"/>
                </a:lnTo>
                <a:cubicBezTo>
                  <a:pt x="9951" y="13308"/>
                  <a:pt x="10054" y="13223"/>
                  <a:pt x="10054" y="13086"/>
                </a:cubicBezTo>
                <a:lnTo>
                  <a:pt x="10054" y="13001"/>
                </a:lnTo>
                <a:cubicBezTo>
                  <a:pt x="10054" y="12626"/>
                  <a:pt x="10054" y="12217"/>
                  <a:pt x="9764" y="11894"/>
                </a:cubicBezTo>
                <a:cubicBezTo>
                  <a:pt x="9423" y="11587"/>
                  <a:pt x="8878" y="11451"/>
                  <a:pt x="8060" y="11451"/>
                </a:cubicBezTo>
                <a:close/>
                <a:moveTo>
                  <a:pt x="7975" y="597"/>
                </a:moveTo>
                <a:cubicBezTo>
                  <a:pt x="12030" y="597"/>
                  <a:pt x="15335" y="3886"/>
                  <a:pt x="15335" y="7958"/>
                </a:cubicBezTo>
                <a:cubicBezTo>
                  <a:pt x="15335" y="12030"/>
                  <a:pt x="12030" y="15335"/>
                  <a:pt x="7975" y="15335"/>
                </a:cubicBezTo>
                <a:cubicBezTo>
                  <a:pt x="3903" y="15335"/>
                  <a:pt x="597" y="12030"/>
                  <a:pt x="597" y="7958"/>
                </a:cubicBezTo>
                <a:cubicBezTo>
                  <a:pt x="597" y="3886"/>
                  <a:pt x="3903" y="597"/>
                  <a:pt x="7975" y="597"/>
                </a:cubicBezTo>
                <a:close/>
                <a:moveTo>
                  <a:pt x="7975" y="1"/>
                </a:moveTo>
                <a:cubicBezTo>
                  <a:pt x="3579" y="1"/>
                  <a:pt x="1" y="3579"/>
                  <a:pt x="1" y="7958"/>
                </a:cubicBezTo>
                <a:cubicBezTo>
                  <a:pt x="1" y="12354"/>
                  <a:pt x="3579" y="15915"/>
                  <a:pt x="7975" y="15915"/>
                </a:cubicBezTo>
                <a:cubicBezTo>
                  <a:pt x="12354" y="15915"/>
                  <a:pt x="15932" y="12337"/>
                  <a:pt x="15932" y="7958"/>
                </a:cubicBezTo>
                <a:cubicBezTo>
                  <a:pt x="15932" y="3562"/>
                  <a:pt x="12371" y="1"/>
                  <a:pt x="7975" y="1"/>
                </a:cubicBezTo>
                <a:close/>
              </a:path>
            </a:pathLst>
          </a:custGeom>
          <a:solidFill>
            <a:srgbClr val="63D1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6"/>
          <p:cNvSpPr/>
          <p:nvPr/>
        </p:nvSpPr>
        <p:spPr>
          <a:xfrm>
            <a:off x="1080000" y="2760626"/>
            <a:ext cx="1107194" cy="1107274"/>
          </a:xfrm>
          <a:custGeom>
            <a:rect b="b" l="l" r="r" t="t"/>
            <a:pathLst>
              <a:path extrusionOk="0" h="15932" w="15932">
                <a:moveTo>
                  <a:pt x="8077" y="2914"/>
                </a:moveTo>
                <a:cubicBezTo>
                  <a:pt x="9781" y="2914"/>
                  <a:pt x="11059" y="4039"/>
                  <a:pt x="11178" y="5658"/>
                </a:cubicBezTo>
                <a:cubicBezTo>
                  <a:pt x="11246" y="6731"/>
                  <a:pt x="10326" y="8196"/>
                  <a:pt x="9934" y="8639"/>
                </a:cubicBezTo>
                <a:lnTo>
                  <a:pt x="9917" y="8656"/>
                </a:lnTo>
                <a:lnTo>
                  <a:pt x="9406" y="10002"/>
                </a:lnTo>
                <a:lnTo>
                  <a:pt x="6527" y="10002"/>
                </a:lnTo>
                <a:lnTo>
                  <a:pt x="6015" y="8656"/>
                </a:lnTo>
                <a:lnTo>
                  <a:pt x="5998" y="8639"/>
                </a:lnTo>
                <a:cubicBezTo>
                  <a:pt x="5624" y="8196"/>
                  <a:pt x="4703" y="6731"/>
                  <a:pt x="4789" y="5658"/>
                </a:cubicBezTo>
                <a:cubicBezTo>
                  <a:pt x="4908" y="4039"/>
                  <a:pt x="6186" y="2914"/>
                  <a:pt x="7873" y="2914"/>
                </a:cubicBezTo>
                <a:close/>
                <a:moveTo>
                  <a:pt x="7890" y="2505"/>
                </a:moveTo>
                <a:cubicBezTo>
                  <a:pt x="5998" y="2505"/>
                  <a:pt x="4533" y="3834"/>
                  <a:pt x="4380" y="5641"/>
                </a:cubicBezTo>
                <a:cubicBezTo>
                  <a:pt x="4295" y="6765"/>
                  <a:pt x="5198" y="8316"/>
                  <a:pt x="5675" y="8895"/>
                </a:cubicBezTo>
                <a:lnTo>
                  <a:pt x="6254" y="10428"/>
                </a:lnTo>
                <a:lnTo>
                  <a:pt x="9713" y="10428"/>
                </a:lnTo>
                <a:lnTo>
                  <a:pt x="10275" y="8895"/>
                </a:lnTo>
                <a:cubicBezTo>
                  <a:pt x="10769" y="8316"/>
                  <a:pt x="11672" y="6765"/>
                  <a:pt x="11587" y="5641"/>
                </a:cubicBezTo>
                <a:cubicBezTo>
                  <a:pt x="11434" y="3800"/>
                  <a:pt x="9968" y="2505"/>
                  <a:pt x="8060" y="2505"/>
                </a:cubicBezTo>
                <a:close/>
                <a:moveTo>
                  <a:pt x="9338" y="11587"/>
                </a:moveTo>
                <a:lnTo>
                  <a:pt x="9338" y="12814"/>
                </a:lnTo>
                <a:lnTo>
                  <a:pt x="9338" y="12865"/>
                </a:lnTo>
                <a:cubicBezTo>
                  <a:pt x="9338" y="12865"/>
                  <a:pt x="9372" y="13001"/>
                  <a:pt x="9287" y="13120"/>
                </a:cubicBezTo>
                <a:cubicBezTo>
                  <a:pt x="9236" y="13171"/>
                  <a:pt x="9168" y="13223"/>
                  <a:pt x="9065" y="13223"/>
                </a:cubicBezTo>
                <a:lnTo>
                  <a:pt x="8946" y="13240"/>
                </a:lnTo>
                <a:lnTo>
                  <a:pt x="8912" y="13342"/>
                </a:lnTo>
                <a:cubicBezTo>
                  <a:pt x="8878" y="13410"/>
                  <a:pt x="8639" y="13563"/>
                  <a:pt x="7958" y="13563"/>
                </a:cubicBezTo>
                <a:cubicBezTo>
                  <a:pt x="7208" y="13563"/>
                  <a:pt x="7038" y="13376"/>
                  <a:pt x="7004" y="13342"/>
                </a:cubicBezTo>
                <a:lnTo>
                  <a:pt x="6987" y="13240"/>
                </a:lnTo>
                <a:lnTo>
                  <a:pt x="6850" y="13223"/>
                </a:lnTo>
                <a:cubicBezTo>
                  <a:pt x="6578" y="13171"/>
                  <a:pt x="6578" y="12950"/>
                  <a:pt x="6578" y="12865"/>
                </a:cubicBezTo>
                <a:lnTo>
                  <a:pt x="6578" y="11587"/>
                </a:lnTo>
                <a:close/>
                <a:moveTo>
                  <a:pt x="6169" y="11178"/>
                </a:moveTo>
                <a:lnTo>
                  <a:pt x="6169" y="12814"/>
                </a:lnTo>
                <a:cubicBezTo>
                  <a:pt x="6169" y="12899"/>
                  <a:pt x="6152" y="13137"/>
                  <a:pt x="6305" y="13342"/>
                </a:cubicBezTo>
                <a:cubicBezTo>
                  <a:pt x="6356" y="13427"/>
                  <a:pt x="6493" y="13546"/>
                  <a:pt x="6680" y="13597"/>
                </a:cubicBezTo>
                <a:cubicBezTo>
                  <a:pt x="6816" y="13751"/>
                  <a:pt x="7106" y="13989"/>
                  <a:pt x="7958" y="13989"/>
                </a:cubicBezTo>
                <a:lnTo>
                  <a:pt x="7975" y="13989"/>
                </a:lnTo>
                <a:cubicBezTo>
                  <a:pt x="8810" y="13989"/>
                  <a:pt x="9116" y="13768"/>
                  <a:pt x="9236" y="13597"/>
                </a:cubicBezTo>
                <a:cubicBezTo>
                  <a:pt x="9457" y="13546"/>
                  <a:pt x="9559" y="13427"/>
                  <a:pt x="9611" y="13342"/>
                </a:cubicBezTo>
                <a:cubicBezTo>
                  <a:pt x="9764" y="13137"/>
                  <a:pt x="9747" y="12882"/>
                  <a:pt x="9747" y="12814"/>
                </a:cubicBezTo>
                <a:lnTo>
                  <a:pt x="9747" y="11178"/>
                </a:lnTo>
                <a:close/>
                <a:moveTo>
                  <a:pt x="7958" y="597"/>
                </a:moveTo>
                <a:cubicBezTo>
                  <a:pt x="12030" y="597"/>
                  <a:pt x="15335" y="3886"/>
                  <a:pt x="15335" y="7958"/>
                </a:cubicBezTo>
                <a:cubicBezTo>
                  <a:pt x="15335" y="12030"/>
                  <a:pt x="12030" y="15335"/>
                  <a:pt x="7958" y="15335"/>
                </a:cubicBezTo>
                <a:cubicBezTo>
                  <a:pt x="3886" y="15335"/>
                  <a:pt x="597" y="12030"/>
                  <a:pt x="597" y="7958"/>
                </a:cubicBezTo>
                <a:cubicBezTo>
                  <a:pt x="597" y="3886"/>
                  <a:pt x="3886" y="597"/>
                  <a:pt x="7958" y="597"/>
                </a:cubicBezTo>
                <a:close/>
                <a:moveTo>
                  <a:pt x="7958" y="1"/>
                </a:moveTo>
                <a:cubicBezTo>
                  <a:pt x="3579" y="1"/>
                  <a:pt x="1" y="3579"/>
                  <a:pt x="1" y="7958"/>
                </a:cubicBezTo>
                <a:cubicBezTo>
                  <a:pt x="1" y="12354"/>
                  <a:pt x="3579" y="15932"/>
                  <a:pt x="7958" y="15932"/>
                </a:cubicBezTo>
                <a:cubicBezTo>
                  <a:pt x="12354" y="15932"/>
                  <a:pt x="15932" y="12354"/>
                  <a:pt x="15932" y="7958"/>
                </a:cubicBezTo>
                <a:cubicBezTo>
                  <a:pt x="15932" y="3579"/>
                  <a:pt x="12354" y="1"/>
                  <a:pt x="7958" y="1"/>
                </a:cubicBezTo>
                <a:close/>
              </a:path>
            </a:pathLst>
          </a:custGeom>
          <a:solidFill>
            <a:srgbClr val="63D1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3" name="Google Shape;383;p36"/>
          <p:cNvCxnSpPr/>
          <p:nvPr/>
        </p:nvCxnSpPr>
        <p:spPr>
          <a:xfrm rot="10800000">
            <a:off x="25" y="1193300"/>
            <a:ext cx="839400" cy="0"/>
          </a:xfrm>
          <a:prstGeom prst="straightConnector1">
            <a:avLst/>
          </a:prstGeom>
          <a:noFill/>
          <a:ln cap="flat" cmpd="sng" w="9525">
            <a:solidFill>
              <a:srgbClr val="B7B7B7"/>
            </a:solidFill>
            <a:prstDash val="dash"/>
            <a:round/>
            <a:headEnd len="med" w="med" type="none"/>
            <a:tailEnd len="med" w="med" type="none"/>
          </a:ln>
        </p:spPr>
      </p:cxnSp>
      <p:cxnSp>
        <p:nvCxnSpPr>
          <p:cNvPr id="384" name="Google Shape;384;p36"/>
          <p:cNvCxnSpPr/>
          <p:nvPr/>
        </p:nvCxnSpPr>
        <p:spPr>
          <a:xfrm>
            <a:off x="827000" y="-9400"/>
            <a:ext cx="0" cy="4642800"/>
          </a:xfrm>
          <a:prstGeom prst="straightConnector1">
            <a:avLst/>
          </a:prstGeom>
          <a:noFill/>
          <a:ln cap="flat" cmpd="sng" w="9525">
            <a:solidFill>
              <a:srgbClr val="B7B7B7"/>
            </a:solidFill>
            <a:prstDash val="dash"/>
            <a:round/>
            <a:headEnd len="med" w="med" type="none"/>
            <a:tailEnd len="med" w="med"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388" name="Shape 388"/>
        <p:cNvGrpSpPr/>
        <p:nvPr/>
      </p:nvGrpSpPr>
      <p:grpSpPr>
        <a:xfrm>
          <a:off x="0" y="0"/>
          <a:ext cx="0" cy="0"/>
          <a:chOff x="0" y="0"/>
          <a:chExt cx="0" cy="0"/>
        </a:xfrm>
      </p:grpSpPr>
      <p:pic>
        <p:nvPicPr>
          <p:cNvPr id="389" name="Google Shape;389;p37"/>
          <p:cNvPicPr preferRelativeResize="0"/>
          <p:nvPr/>
        </p:nvPicPr>
        <p:blipFill>
          <a:blip r:embed="rId3">
            <a:alphaModFix amt="39000"/>
          </a:blip>
          <a:stretch>
            <a:fillRect/>
          </a:stretch>
        </p:blipFill>
        <p:spPr>
          <a:xfrm>
            <a:off x="-2" y="0"/>
            <a:ext cx="9144001" cy="5143500"/>
          </a:xfrm>
          <a:prstGeom prst="rect">
            <a:avLst/>
          </a:prstGeom>
          <a:noFill/>
          <a:ln>
            <a:noFill/>
          </a:ln>
        </p:spPr>
      </p:pic>
      <p:sp>
        <p:nvSpPr>
          <p:cNvPr id="390" name="Google Shape;390;p37"/>
          <p:cNvSpPr txBox="1"/>
          <p:nvPr/>
        </p:nvSpPr>
        <p:spPr>
          <a:xfrm>
            <a:off x="-150" y="2115525"/>
            <a:ext cx="9144000" cy="10221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None/>
            </a:pPr>
            <a:r>
              <a:rPr b="1" lang="en-GB" sz="5200">
                <a:solidFill>
                  <a:srgbClr val="FFFFFF"/>
                </a:solidFill>
              </a:rPr>
              <a:t>Design Process</a:t>
            </a:r>
            <a:endParaRPr b="1" sz="5200">
              <a:solidFill>
                <a:srgbClr val="FFFFFF"/>
              </a:solidFill>
            </a:endParaRPr>
          </a:p>
        </p:txBody>
      </p:sp>
      <p:sp>
        <p:nvSpPr>
          <p:cNvPr id="391" name="Google Shape;391;p37"/>
          <p:cNvSpPr txBox="1"/>
          <p:nvPr/>
        </p:nvSpPr>
        <p:spPr>
          <a:xfrm>
            <a:off x="574350" y="227725"/>
            <a:ext cx="7995300" cy="577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GB" sz="2400">
                <a:solidFill>
                  <a:srgbClr val="FFFFFF"/>
                </a:solidFill>
              </a:rPr>
              <a:t>Part 3</a:t>
            </a:r>
            <a:endParaRPr sz="2400">
              <a:solidFill>
                <a:srgbClr val="FFFFFF"/>
              </a:solidFill>
            </a:endParaRPr>
          </a:p>
        </p:txBody>
      </p:sp>
      <p:cxnSp>
        <p:nvCxnSpPr>
          <p:cNvPr id="392" name="Google Shape;392;p37"/>
          <p:cNvCxnSpPr/>
          <p:nvPr/>
        </p:nvCxnSpPr>
        <p:spPr>
          <a:xfrm>
            <a:off x="4371400" y="873438"/>
            <a:ext cx="409500" cy="0"/>
          </a:xfrm>
          <a:prstGeom prst="straightConnector1">
            <a:avLst/>
          </a:prstGeom>
          <a:noFill/>
          <a:ln cap="flat" cmpd="sng" w="38100">
            <a:solidFill>
              <a:srgbClr val="E03D5C"/>
            </a:solidFill>
            <a:prstDash val="solid"/>
            <a:round/>
            <a:headEnd len="med" w="med" type="none"/>
            <a:tailEnd len="med" w="med"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sp>
        <p:nvSpPr>
          <p:cNvPr id="397" name="Google Shape;397;p38"/>
          <p:cNvSpPr txBox="1"/>
          <p:nvPr/>
        </p:nvSpPr>
        <p:spPr>
          <a:xfrm>
            <a:off x="1083600" y="1080000"/>
            <a:ext cx="7586700" cy="130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404040"/>
                </a:solidFill>
              </a:rPr>
              <a:t>A Library is a set of </a:t>
            </a:r>
            <a:r>
              <a:rPr lang="en-GB" sz="1200" u="sng">
                <a:solidFill>
                  <a:srgbClr val="0085B6"/>
                </a:solidFill>
                <a:hlinkClick r:id="rId3"/>
              </a:rPr>
              <a:t>Sketch Symbols</a:t>
            </a:r>
            <a:r>
              <a:rPr lang="en-GB" sz="1200">
                <a:solidFill>
                  <a:srgbClr val="404040"/>
                </a:solidFill>
              </a:rPr>
              <a:t> which can be used across an entire project or design team. Using a Library, you can sync design assets such as icons, buttons, user interface elements, and more. </a:t>
            </a:r>
            <a:endParaRPr sz="1200"/>
          </a:p>
        </p:txBody>
      </p:sp>
      <p:pic>
        <p:nvPicPr>
          <p:cNvPr id="398" name="Google Shape;398;p38"/>
          <p:cNvPicPr preferRelativeResize="0"/>
          <p:nvPr/>
        </p:nvPicPr>
        <p:blipFill>
          <a:blip r:embed="rId4">
            <a:alphaModFix/>
          </a:blip>
          <a:stretch>
            <a:fillRect/>
          </a:stretch>
        </p:blipFill>
        <p:spPr>
          <a:xfrm>
            <a:off x="3199850" y="1907175"/>
            <a:ext cx="5470451" cy="2230324"/>
          </a:xfrm>
          <a:prstGeom prst="rect">
            <a:avLst/>
          </a:prstGeom>
          <a:noFill/>
          <a:ln>
            <a:noFill/>
          </a:ln>
          <a:effectLst>
            <a:outerShdw blurRad="57150" rotWithShape="0" algn="bl" dir="5400000" dist="19050">
              <a:srgbClr val="000000">
                <a:alpha val="50000"/>
              </a:srgbClr>
            </a:outerShdw>
          </a:effectLst>
        </p:spPr>
      </p:pic>
      <p:grpSp>
        <p:nvGrpSpPr>
          <p:cNvPr id="399" name="Google Shape;399;p38"/>
          <p:cNvGrpSpPr/>
          <p:nvPr/>
        </p:nvGrpSpPr>
        <p:grpSpPr>
          <a:xfrm>
            <a:off x="574350" y="141080"/>
            <a:ext cx="7995300" cy="653019"/>
            <a:chOff x="574350" y="141080"/>
            <a:chExt cx="7995300" cy="653019"/>
          </a:xfrm>
        </p:grpSpPr>
        <p:cxnSp>
          <p:nvCxnSpPr>
            <p:cNvPr id="400" name="Google Shape;400;p38"/>
            <p:cNvCxnSpPr/>
            <p:nvPr/>
          </p:nvCxnSpPr>
          <p:spPr>
            <a:xfrm>
              <a:off x="4371400" y="794099"/>
              <a:ext cx="409500" cy="0"/>
            </a:xfrm>
            <a:prstGeom prst="straightConnector1">
              <a:avLst/>
            </a:prstGeom>
            <a:noFill/>
            <a:ln cap="flat" cmpd="sng" w="38100">
              <a:solidFill>
                <a:srgbClr val="E03D5C"/>
              </a:solidFill>
              <a:prstDash val="solid"/>
              <a:round/>
              <a:headEnd len="med" w="med" type="none"/>
              <a:tailEnd len="med" w="med" type="none"/>
            </a:ln>
          </p:spPr>
        </p:cxnSp>
        <p:sp>
          <p:nvSpPr>
            <p:cNvPr id="401" name="Google Shape;401;p38"/>
            <p:cNvSpPr txBox="1"/>
            <p:nvPr/>
          </p:nvSpPr>
          <p:spPr>
            <a:xfrm>
              <a:off x="574350" y="141080"/>
              <a:ext cx="7995300" cy="57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800">
                  <a:solidFill>
                    <a:srgbClr val="434343"/>
                  </a:solidFill>
                </a:rPr>
                <a:t>Creating Libraries</a:t>
              </a:r>
              <a:endParaRPr b="1" sz="2800">
                <a:solidFill>
                  <a:srgbClr val="434343"/>
                </a:solidFill>
              </a:endParaRPr>
            </a:p>
          </p:txBody>
        </p:sp>
      </p:grpSp>
      <p:cxnSp>
        <p:nvCxnSpPr>
          <p:cNvPr id="402" name="Google Shape;402;p38"/>
          <p:cNvCxnSpPr/>
          <p:nvPr/>
        </p:nvCxnSpPr>
        <p:spPr>
          <a:xfrm rot="10800000">
            <a:off x="25" y="1193300"/>
            <a:ext cx="839400" cy="0"/>
          </a:xfrm>
          <a:prstGeom prst="straightConnector1">
            <a:avLst/>
          </a:prstGeom>
          <a:noFill/>
          <a:ln cap="flat" cmpd="sng" w="9525">
            <a:solidFill>
              <a:srgbClr val="B7B7B7"/>
            </a:solidFill>
            <a:prstDash val="dash"/>
            <a:round/>
            <a:headEnd len="med" w="med" type="none"/>
            <a:tailEnd len="med" w="med" type="none"/>
          </a:ln>
        </p:spPr>
      </p:cxnSp>
      <p:cxnSp>
        <p:nvCxnSpPr>
          <p:cNvPr id="403" name="Google Shape;403;p38"/>
          <p:cNvCxnSpPr/>
          <p:nvPr/>
        </p:nvCxnSpPr>
        <p:spPr>
          <a:xfrm>
            <a:off x="827000" y="-9400"/>
            <a:ext cx="0" cy="4642800"/>
          </a:xfrm>
          <a:prstGeom prst="straightConnector1">
            <a:avLst/>
          </a:prstGeom>
          <a:noFill/>
          <a:ln cap="flat" cmpd="sng" w="9525">
            <a:solidFill>
              <a:srgbClr val="B7B7B7"/>
            </a:solidFill>
            <a:prstDash val="dash"/>
            <a:round/>
            <a:headEnd len="med" w="med" type="none"/>
            <a:tailEnd len="med" w="med" type="none"/>
          </a:ln>
        </p:spPr>
      </p:cxnSp>
      <p:sp>
        <p:nvSpPr>
          <p:cNvPr id="404" name="Google Shape;404;p38"/>
          <p:cNvSpPr txBox="1"/>
          <p:nvPr/>
        </p:nvSpPr>
        <p:spPr>
          <a:xfrm>
            <a:off x="1083600" y="1760400"/>
            <a:ext cx="2035200" cy="160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rgbClr val="404040"/>
                </a:solidFill>
              </a:rPr>
              <a:t>When the original Symbol is altered in the Library document, each instance of this Symbol will be updated simultaneously. This means you won’t have to go into each design file to make an update.</a:t>
            </a:r>
            <a:endParaRPr sz="120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8" name="Shape 408"/>
        <p:cNvGrpSpPr/>
        <p:nvPr/>
      </p:nvGrpSpPr>
      <p:grpSpPr>
        <a:xfrm>
          <a:off x="0" y="0"/>
          <a:ext cx="0" cy="0"/>
          <a:chOff x="0" y="0"/>
          <a:chExt cx="0" cy="0"/>
        </a:xfrm>
      </p:grpSpPr>
      <p:sp>
        <p:nvSpPr>
          <p:cNvPr id="409" name="Google Shape;409;p39"/>
          <p:cNvSpPr txBox="1"/>
          <p:nvPr/>
        </p:nvSpPr>
        <p:spPr>
          <a:xfrm>
            <a:off x="1080000" y="1080000"/>
            <a:ext cx="2490300" cy="19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404040"/>
                </a:solidFill>
              </a:rPr>
              <a:t>To create a symbol navigate to any design element on your artboard and click the </a:t>
            </a:r>
            <a:r>
              <a:rPr b="1" lang="en-GB" sz="1200">
                <a:solidFill>
                  <a:srgbClr val="404040"/>
                </a:solidFill>
              </a:rPr>
              <a:t>Create Symbol</a:t>
            </a:r>
            <a:r>
              <a:rPr lang="en-GB" sz="1200">
                <a:solidFill>
                  <a:srgbClr val="404040"/>
                </a:solidFill>
              </a:rPr>
              <a:t> button from the top left of your nav bar. This will turn the chosen asset into a reusable symbol. </a:t>
            </a:r>
            <a:endParaRPr sz="1200"/>
          </a:p>
        </p:txBody>
      </p:sp>
      <p:pic>
        <p:nvPicPr>
          <p:cNvPr id="410" name="Google Shape;410;p39"/>
          <p:cNvPicPr preferRelativeResize="0"/>
          <p:nvPr/>
        </p:nvPicPr>
        <p:blipFill>
          <a:blip r:embed="rId3">
            <a:alphaModFix/>
          </a:blip>
          <a:stretch>
            <a:fillRect/>
          </a:stretch>
        </p:blipFill>
        <p:spPr>
          <a:xfrm>
            <a:off x="3944650" y="1080000"/>
            <a:ext cx="4651551" cy="2727700"/>
          </a:xfrm>
          <a:prstGeom prst="rect">
            <a:avLst/>
          </a:prstGeom>
          <a:noFill/>
          <a:ln>
            <a:noFill/>
          </a:ln>
          <a:effectLst>
            <a:outerShdw blurRad="57150" rotWithShape="0" algn="bl" dir="5400000" dist="19050">
              <a:srgbClr val="000000">
                <a:alpha val="50000"/>
              </a:srgbClr>
            </a:outerShdw>
          </a:effectLst>
        </p:spPr>
      </p:pic>
      <p:grpSp>
        <p:nvGrpSpPr>
          <p:cNvPr id="411" name="Google Shape;411;p39"/>
          <p:cNvGrpSpPr/>
          <p:nvPr/>
        </p:nvGrpSpPr>
        <p:grpSpPr>
          <a:xfrm>
            <a:off x="574350" y="141080"/>
            <a:ext cx="7995300" cy="653019"/>
            <a:chOff x="574350" y="141080"/>
            <a:chExt cx="7995300" cy="653019"/>
          </a:xfrm>
        </p:grpSpPr>
        <p:cxnSp>
          <p:nvCxnSpPr>
            <p:cNvPr id="412" name="Google Shape;412;p39"/>
            <p:cNvCxnSpPr/>
            <p:nvPr/>
          </p:nvCxnSpPr>
          <p:spPr>
            <a:xfrm>
              <a:off x="4371400" y="794099"/>
              <a:ext cx="409500" cy="0"/>
            </a:xfrm>
            <a:prstGeom prst="straightConnector1">
              <a:avLst/>
            </a:prstGeom>
            <a:noFill/>
            <a:ln cap="flat" cmpd="sng" w="38100">
              <a:solidFill>
                <a:srgbClr val="E03D5C"/>
              </a:solidFill>
              <a:prstDash val="solid"/>
              <a:round/>
              <a:headEnd len="med" w="med" type="none"/>
              <a:tailEnd len="med" w="med" type="none"/>
            </a:ln>
          </p:spPr>
        </p:cxnSp>
        <p:sp>
          <p:nvSpPr>
            <p:cNvPr id="413" name="Google Shape;413;p39"/>
            <p:cNvSpPr txBox="1"/>
            <p:nvPr/>
          </p:nvSpPr>
          <p:spPr>
            <a:xfrm>
              <a:off x="574350" y="141080"/>
              <a:ext cx="7995300" cy="57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800">
                  <a:solidFill>
                    <a:srgbClr val="434343"/>
                  </a:solidFill>
                </a:rPr>
                <a:t>Creating Symbols</a:t>
              </a:r>
              <a:endParaRPr b="1" sz="2800">
                <a:solidFill>
                  <a:srgbClr val="434343"/>
                </a:solidFill>
              </a:endParaRPr>
            </a:p>
          </p:txBody>
        </p:sp>
      </p:grpSp>
      <p:sp>
        <p:nvSpPr>
          <p:cNvPr id="414" name="Google Shape;414;p39"/>
          <p:cNvSpPr/>
          <p:nvPr/>
        </p:nvSpPr>
        <p:spPr>
          <a:xfrm>
            <a:off x="4703350" y="1117750"/>
            <a:ext cx="591000" cy="427500"/>
          </a:xfrm>
          <a:prstGeom prst="ellipse">
            <a:avLst/>
          </a:prstGeom>
          <a:no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5" name="Google Shape;415;p39"/>
          <p:cNvCxnSpPr/>
          <p:nvPr/>
        </p:nvCxnSpPr>
        <p:spPr>
          <a:xfrm rot="10800000">
            <a:off x="25" y="1193300"/>
            <a:ext cx="839400" cy="0"/>
          </a:xfrm>
          <a:prstGeom prst="straightConnector1">
            <a:avLst/>
          </a:prstGeom>
          <a:noFill/>
          <a:ln cap="flat" cmpd="sng" w="9525">
            <a:solidFill>
              <a:srgbClr val="B7B7B7"/>
            </a:solidFill>
            <a:prstDash val="dash"/>
            <a:round/>
            <a:headEnd len="med" w="med" type="none"/>
            <a:tailEnd len="med" w="med" type="none"/>
          </a:ln>
        </p:spPr>
      </p:cxnSp>
      <p:cxnSp>
        <p:nvCxnSpPr>
          <p:cNvPr id="416" name="Google Shape;416;p39"/>
          <p:cNvCxnSpPr/>
          <p:nvPr/>
        </p:nvCxnSpPr>
        <p:spPr>
          <a:xfrm>
            <a:off x="827000" y="-9400"/>
            <a:ext cx="0" cy="4642800"/>
          </a:xfrm>
          <a:prstGeom prst="straightConnector1">
            <a:avLst/>
          </a:prstGeom>
          <a:noFill/>
          <a:ln cap="flat" cmpd="sng" w="9525">
            <a:solidFill>
              <a:srgbClr val="B7B7B7"/>
            </a:solidFill>
            <a:prstDash val="dash"/>
            <a:round/>
            <a:headEnd len="med" w="med" type="none"/>
            <a:tailEnd len="med" w="med" type="non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0" name="Shape 420"/>
        <p:cNvGrpSpPr/>
        <p:nvPr/>
      </p:nvGrpSpPr>
      <p:grpSpPr>
        <a:xfrm>
          <a:off x="0" y="0"/>
          <a:ext cx="0" cy="0"/>
          <a:chOff x="0" y="0"/>
          <a:chExt cx="0" cy="0"/>
        </a:xfrm>
      </p:grpSpPr>
      <p:sp>
        <p:nvSpPr>
          <p:cNvPr id="421" name="Google Shape;421;p40"/>
          <p:cNvSpPr txBox="1"/>
          <p:nvPr/>
        </p:nvSpPr>
        <p:spPr>
          <a:xfrm>
            <a:off x="1080000" y="1080000"/>
            <a:ext cx="3257100" cy="278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404040"/>
                </a:solidFill>
              </a:rPr>
              <a:t>To edit a symbol, click on the desired symbol from your artboard and click </a:t>
            </a:r>
            <a:r>
              <a:rPr b="1" lang="en-GB" sz="1200">
                <a:solidFill>
                  <a:srgbClr val="404040"/>
                </a:solidFill>
              </a:rPr>
              <a:t>De</a:t>
            </a:r>
            <a:r>
              <a:rPr b="1" lang="en-GB" sz="1200">
                <a:solidFill>
                  <a:srgbClr val="404040"/>
                </a:solidFill>
              </a:rPr>
              <a:t>tach</a:t>
            </a:r>
            <a:r>
              <a:rPr b="1" lang="en-GB" sz="1200">
                <a:solidFill>
                  <a:srgbClr val="404040"/>
                </a:solidFill>
              </a:rPr>
              <a:t> from Symbol </a:t>
            </a:r>
            <a:r>
              <a:rPr lang="en-GB" sz="1200">
                <a:solidFill>
                  <a:srgbClr val="404040"/>
                </a:solidFill>
              </a:rPr>
              <a:t>This allows you to  edit this item without overriding all of the instances of this symbol in your document. </a:t>
            </a:r>
            <a:r>
              <a:rPr lang="en-GB" sz="1200">
                <a:solidFill>
                  <a:srgbClr val="404040"/>
                </a:solidFill>
              </a:rPr>
              <a:t>Detaching</a:t>
            </a:r>
            <a:r>
              <a:rPr lang="en-GB" sz="1200">
                <a:solidFill>
                  <a:srgbClr val="404040"/>
                </a:solidFill>
              </a:rPr>
              <a:t> an item from your symbol library also allows you to create alternate versions of graphic elements without designing the same thing twice.</a:t>
            </a:r>
            <a:endParaRPr sz="1200"/>
          </a:p>
        </p:txBody>
      </p:sp>
      <p:pic>
        <p:nvPicPr>
          <p:cNvPr id="422" name="Google Shape;422;p40"/>
          <p:cNvPicPr preferRelativeResize="0"/>
          <p:nvPr/>
        </p:nvPicPr>
        <p:blipFill>
          <a:blip r:embed="rId3">
            <a:alphaModFix/>
          </a:blip>
          <a:stretch>
            <a:fillRect/>
          </a:stretch>
        </p:blipFill>
        <p:spPr>
          <a:xfrm>
            <a:off x="4604250" y="1080012"/>
            <a:ext cx="4047901" cy="3291275"/>
          </a:xfrm>
          <a:prstGeom prst="rect">
            <a:avLst/>
          </a:prstGeom>
          <a:noFill/>
          <a:ln>
            <a:noFill/>
          </a:ln>
          <a:effectLst>
            <a:outerShdw blurRad="57150" rotWithShape="0" algn="bl" dir="5400000" dist="19050">
              <a:srgbClr val="000000">
                <a:alpha val="50000"/>
              </a:srgbClr>
            </a:outerShdw>
          </a:effectLst>
        </p:spPr>
      </p:pic>
      <p:grpSp>
        <p:nvGrpSpPr>
          <p:cNvPr id="423" name="Google Shape;423;p40"/>
          <p:cNvGrpSpPr/>
          <p:nvPr/>
        </p:nvGrpSpPr>
        <p:grpSpPr>
          <a:xfrm>
            <a:off x="574350" y="141080"/>
            <a:ext cx="7995300" cy="653019"/>
            <a:chOff x="574350" y="141080"/>
            <a:chExt cx="7995300" cy="653019"/>
          </a:xfrm>
        </p:grpSpPr>
        <p:cxnSp>
          <p:nvCxnSpPr>
            <p:cNvPr id="424" name="Google Shape;424;p40"/>
            <p:cNvCxnSpPr/>
            <p:nvPr/>
          </p:nvCxnSpPr>
          <p:spPr>
            <a:xfrm>
              <a:off x="4371400" y="794099"/>
              <a:ext cx="409500" cy="0"/>
            </a:xfrm>
            <a:prstGeom prst="straightConnector1">
              <a:avLst/>
            </a:prstGeom>
            <a:noFill/>
            <a:ln cap="flat" cmpd="sng" w="38100">
              <a:solidFill>
                <a:srgbClr val="E03D5C"/>
              </a:solidFill>
              <a:prstDash val="solid"/>
              <a:round/>
              <a:headEnd len="med" w="med" type="none"/>
              <a:tailEnd len="med" w="med" type="none"/>
            </a:ln>
          </p:spPr>
        </p:cxnSp>
        <p:sp>
          <p:nvSpPr>
            <p:cNvPr id="425" name="Google Shape;425;p40"/>
            <p:cNvSpPr txBox="1"/>
            <p:nvPr/>
          </p:nvSpPr>
          <p:spPr>
            <a:xfrm>
              <a:off x="574350" y="141080"/>
              <a:ext cx="7995300" cy="57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800">
                  <a:solidFill>
                    <a:srgbClr val="434343"/>
                  </a:solidFill>
                </a:rPr>
                <a:t>Editing Symbols</a:t>
              </a:r>
              <a:endParaRPr b="1" sz="2800">
                <a:solidFill>
                  <a:srgbClr val="434343"/>
                </a:solidFill>
              </a:endParaRPr>
            </a:p>
          </p:txBody>
        </p:sp>
      </p:grpSp>
      <p:cxnSp>
        <p:nvCxnSpPr>
          <p:cNvPr id="426" name="Google Shape;426;p40"/>
          <p:cNvCxnSpPr/>
          <p:nvPr/>
        </p:nvCxnSpPr>
        <p:spPr>
          <a:xfrm rot="10800000">
            <a:off x="25" y="1193300"/>
            <a:ext cx="839400" cy="0"/>
          </a:xfrm>
          <a:prstGeom prst="straightConnector1">
            <a:avLst/>
          </a:prstGeom>
          <a:noFill/>
          <a:ln cap="flat" cmpd="sng" w="9525">
            <a:solidFill>
              <a:srgbClr val="B7B7B7"/>
            </a:solidFill>
            <a:prstDash val="dash"/>
            <a:round/>
            <a:headEnd len="med" w="med" type="none"/>
            <a:tailEnd len="med" w="med" type="none"/>
          </a:ln>
        </p:spPr>
      </p:cxnSp>
      <p:cxnSp>
        <p:nvCxnSpPr>
          <p:cNvPr id="427" name="Google Shape;427;p40"/>
          <p:cNvCxnSpPr/>
          <p:nvPr/>
        </p:nvCxnSpPr>
        <p:spPr>
          <a:xfrm>
            <a:off x="827000" y="-9400"/>
            <a:ext cx="0" cy="4642800"/>
          </a:xfrm>
          <a:prstGeom prst="straightConnector1">
            <a:avLst/>
          </a:prstGeom>
          <a:noFill/>
          <a:ln cap="flat" cmpd="sng" w="9525">
            <a:solidFill>
              <a:srgbClr val="B7B7B7"/>
            </a:solidFill>
            <a:prstDash val="dash"/>
            <a:round/>
            <a:headEnd len="med" w="med" type="none"/>
            <a:tailEnd len="med" w="med" type="non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1" name="Shape 431"/>
        <p:cNvGrpSpPr/>
        <p:nvPr/>
      </p:nvGrpSpPr>
      <p:grpSpPr>
        <a:xfrm>
          <a:off x="0" y="0"/>
          <a:ext cx="0" cy="0"/>
          <a:chOff x="0" y="0"/>
          <a:chExt cx="0" cy="0"/>
        </a:xfrm>
      </p:grpSpPr>
      <p:sp>
        <p:nvSpPr>
          <p:cNvPr id="432" name="Google Shape;432;p41"/>
          <p:cNvSpPr txBox="1"/>
          <p:nvPr/>
        </p:nvSpPr>
        <p:spPr>
          <a:xfrm>
            <a:off x="1080000" y="1080000"/>
            <a:ext cx="2713500" cy="321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404040"/>
                </a:solidFill>
              </a:rPr>
              <a:t>To create a sketch library, click </a:t>
            </a:r>
            <a:r>
              <a:rPr b="1" lang="en-GB" sz="1200">
                <a:solidFill>
                  <a:srgbClr val="404040"/>
                </a:solidFill>
              </a:rPr>
              <a:t>Sketch, </a:t>
            </a:r>
            <a:r>
              <a:rPr lang="en-GB" sz="1200">
                <a:solidFill>
                  <a:srgbClr val="404040"/>
                </a:solidFill>
              </a:rPr>
              <a:t>then click </a:t>
            </a:r>
            <a:r>
              <a:rPr b="1" lang="en-GB" sz="1200">
                <a:solidFill>
                  <a:srgbClr val="404040"/>
                </a:solidFill>
              </a:rPr>
              <a:t>Preferences</a:t>
            </a:r>
            <a:r>
              <a:rPr lang="en-GB" sz="1200">
                <a:solidFill>
                  <a:srgbClr val="404040"/>
                </a:solidFill>
              </a:rPr>
              <a:t> and a modal window will appear. Navigate to the Preferences tab and you will see a list of libraries. If there are items listed you can edit or delete them. </a:t>
            </a:r>
            <a:endParaRPr sz="1200">
              <a:solidFill>
                <a:srgbClr val="404040"/>
              </a:solidFill>
            </a:endParaRPr>
          </a:p>
          <a:p>
            <a:pPr indent="0" lvl="0" marL="0" rtl="0" algn="l">
              <a:spcBef>
                <a:spcPts val="0"/>
              </a:spcBef>
              <a:spcAft>
                <a:spcPts val="0"/>
              </a:spcAft>
              <a:buNone/>
            </a:pPr>
            <a:r>
              <a:t/>
            </a:r>
            <a:endParaRPr sz="1200">
              <a:solidFill>
                <a:srgbClr val="404040"/>
              </a:solidFill>
            </a:endParaRPr>
          </a:p>
          <a:p>
            <a:pPr indent="0" lvl="0" marL="0" rtl="0" algn="l">
              <a:spcBef>
                <a:spcPts val="0"/>
              </a:spcBef>
              <a:spcAft>
                <a:spcPts val="0"/>
              </a:spcAft>
              <a:buNone/>
            </a:pPr>
            <a:r>
              <a:rPr lang="en-GB" sz="1200">
                <a:solidFill>
                  <a:srgbClr val="404040"/>
                </a:solidFill>
              </a:rPr>
              <a:t>You can also add a new library by clicking </a:t>
            </a:r>
            <a:r>
              <a:rPr b="1" lang="en-GB" sz="1200">
                <a:solidFill>
                  <a:srgbClr val="404040"/>
                </a:solidFill>
              </a:rPr>
              <a:t>Add Library</a:t>
            </a:r>
            <a:r>
              <a:rPr lang="en-GB" sz="1200">
                <a:solidFill>
                  <a:srgbClr val="404040"/>
                </a:solidFill>
              </a:rPr>
              <a:t>.</a:t>
            </a:r>
            <a:endParaRPr sz="1200"/>
          </a:p>
        </p:txBody>
      </p:sp>
      <p:pic>
        <p:nvPicPr>
          <p:cNvPr id="433" name="Google Shape;433;p41"/>
          <p:cNvPicPr preferRelativeResize="0"/>
          <p:nvPr/>
        </p:nvPicPr>
        <p:blipFill>
          <a:blip r:embed="rId3">
            <a:alphaModFix/>
          </a:blip>
          <a:stretch>
            <a:fillRect/>
          </a:stretch>
        </p:blipFill>
        <p:spPr>
          <a:xfrm>
            <a:off x="4092280" y="1080000"/>
            <a:ext cx="4358571" cy="3583474"/>
          </a:xfrm>
          <a:prstGeom prst="rect">
            <a:avLst/>
          </a:prstGeom>
          <a:noFill/>
          <a:ln>
            <a:noFill/>
          </a:ln>
          <a:effectLst>
            <a:outerShdw blurRad="57150" rotWithShape="0" algn="bl" dir="5400000" dist="19050">
              <a:srgbClr val="000000">
                <a:alpha val="50000"/>
              </a:srgbClr>
            </a:outerShdw>
          </a:effectLst>
        </p:spPr>
      </p:pic>
      <p:grpSp>
        <p:nvGrpSpPr>
          <p:cNvPr id="434" name="Google Shape;434;p41"/>
          <p:cNvGrpSpPr/>
          <p:nvPr/>
        </p:nvGrpSpPr>
        <p:grpSpPr>
          <a:xfrm>
            <a:off x="574350" y="141080"/>
            <a:ext cx="7995300" cy="653019"/>
            <a:chOff x="574350" y="141080"/>
            <a:chExt cx="7995300" cy="653019"/>
          </a:xfrm>
        </p:grpSpPr>
        <p:cxnSp>
          <p:nvCxnSpPr>
            <p:cNvPr id="435" name="Google Shape;435;p41"/>
            <p:cNvCxnSpPr/>
            <p:nvPr/>
          </p:nvCxnSpPr>
          <p:spPr>
            <a:xfrm>
              <a:off x="4371400" y="794099"/>
              <a:ext cx="409500" cy="0"/>
            </a:xfrm>
            <a:prstGeom prst="straightConnector1">
              <a:avLst/>
            </a:prstGeom>
            <a:noFill/>
            <a:ln cap="flat" cmpd="sng" w="38100">
              <a:solidFill>
                <a:srgbClr val="E03D5C"/>
              </a:solidFill>
              <a:prstDash val="solid"/>
              <a:round/>
              <a:headEnd len="med" w="med" type="none"/>
              <a:tailEnd len="med" w="med" type="none"/>
            </a:ln>
          </p:spPr>
        </p:cxnSp>
        <p:sp>
          <p:nvSpPr>
            <p:cNvPr id="436" name="Google Shape;436;p41"/>
            <p:cNvSpPr txBox="1"/>
            <p:nvPr/>
          </p:nvSpPr>
          <p:spPr>
            <a:xfrm>
              <a:off x="574350" y="141080"/>
              <a:ext cx="7995300" cy="57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800">
                  <a:solidFill>
                    <a:srgbClr val="434343"/>
                  </a:solidFill>
                </a:rPr>
                <a:t>Sketch Libraries</a:t>
              </a:r>
              <a:endParaRPr b="1" sz="2800">
                <a:solidFill>
                  <a:srgbClr val="434343"/>
                </a:solidFill>
              </a:endParaRPr>
            </a:p>
          </p:txBody>
        </p:sp>
      </p:grpSp>
      <p:sp>
        <p:nvSpPr>
          <p:cNvPr id="437" name="Google Shape;437;p41"/>
          <p:cNvSpPr/>
          <p:nvPr/>
        </p:nvSpPr>
        <p:spPr>
          <a:xfrm>
            <a:off x="5533325" y="4296575"/>
            <a:ext cx="717000" cy="336900"/>
          </a:xfrm>
          <a:prstGeom prst="ellipse">
            <a:avLst/>
          </a:prstGeom>
          <a:noFill/>
          <a:ln cap="flat" cmpd="sng" w="28575">
            <a:solidFill>
              <a:srgbClr val="E70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8" name="Google Shape;438;p41"/>
          <p:cNvCxnSpPr/>
          <p:nvPr/>
        </p:nvCxnSpPr>
        <p:spPr>
          <a:xfrm rot="10800000">
            <a:off x="25" y="1193300"/>
            <a:ext cx="839400" cy="0"/>
          </a:xfrm>
          <a:prstGeom prst="straightConnector1">
            <a:avLst/>
          </a:prstGeom>
          <a:noFill/>
          <a:ln cap="flat" cmpd="sng" w="9525">
            <a:solidFill>
              <a:srgbClr val="B7B7B7"/>
            </a:solidFill>
            <a:prstDash val="dash"/>
            <a:round/>
            <a:headEnd len="med" w="med" type="none"/>
            <a:tailEnd len="med" w="med" type="none"/>
          </a:ln>
        </p:spPr>
      </p:cxnSp>
      <p:cxnSp>
        <p:nvCxnSpPr>
          <p:cNvPr id="439" name="Google Shape;439;p41"/>
          <p:cNvCxnSpPr/>
          <p:nvPr/>
        </p:nvCxnSpPr>
        <p:spPr>
          <a:xfrm>
            <a:off x="827000" y="-9400"/>
            <a:ext cx="0" cy="4642800"/>
          </a:xfrm>
          <a:prstGeom prst="straightConnector1">
            <a:avLst/>
          </a:prstGeom>
          <a:noFill/>
          <a:ln cap="flat" cmpd="sng" w="9525">
            <a:solidFill>
              <a:srgbClr val="B7B7B7"/>
            </a:solidFill>
            <a:prstDash val="dash"/>
            <a:round/>
            <a:headEnd len="med" w="med" type="none"/>
            <a:tailEnd len="med" w="med"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25" name="Shape 125"/>
        <p:cNvGrpSpPr/>
        <p:nvPr/>
      </p:nvGrpSpPr>
      <p:grpSpPr>
        <a:xfrm>
          <a:off x="0" y="0"/>
          <a:ext cx="0" cy="0"/>
          <a:chOff x="0" y="0"/>
          <a:chExt cx="0" cy="0"/>
        </a:xfrm>
      </p:grpSpPr>
      <p:pic>
        <p:nvPicPr>
          <p:cNvPr id="126" name="Google Shape;126;p15"/>
          <p:cNvPicPr preferRelativeResize="0"/>
          <p:nvPr/>
        </p:nvPicPr>
        <p:blipFill>
          <a:blip r:embed="rId3">
            <a:alphaModFix amt="39000"/>
          </a:blip>
          <a:stretch>
            <a:fillRect/>
          </a:stretch>
        </p:blipFill>
        <p:spPr>
          <a:xfrm>
            <a:off x="-2" y="0"/>
            <a:ext cx="9144001" cy="5143500"/>
          </a:xfrm>
          <a:prstGeom prst="rect">
            <a:avLst/>
          </a:prstGeom>
          <a:noFill/>
          <a:ln>
            <a:noFill/>
          </a:ln>
        </p:spPr>
      </p:pic>
      <p:sp>
        <p:nvSpPr>
          <p:cNvPr id="127" name="Google Shape;127;p15"/>
          <p:cNvSpPr txBox="1"/>
          <p:nvPr/>
        </p:nvSpPr>
        <p:spPr>
          <a:xfrm>
            <a:off x="-150" y="2115525"/>
            <a:ext cx="9144000" cy="10221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None/>
            </a:pPr>
            <a:r>
              <a:rPr b="1" lang="en-GB" sz="5200">
                <a:solidFill>
                  <a:srgbClr val="FFFFFF"/>
                </a:solidFill>
              </a:rPr>
              <a:t>Pattern Libraries</a:t>
            </a:r>
            <a:endParaRPr b="1" sz="5200">
              <a:solidFill>
                <a:srgbClr val="FFFFFF"/>
              </a:solidFill>
            </a:endParaRPr>
          </a:p>
        </p:txBody>
      </p:sp>
      <p:sp>
        <p:nvSpPr>
          <p:cNvPr id="128" name="Google Shape;128;p15"/>
          <p:cNvSpPr txBox="1"/>
          <p:nvPr/>
        </p:nvSpPr>
        <p:spPr>
          <a:xfrm>
            <a:off x="574350" y="227725"/>
            <a:ext cx="7995300" cy="577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GB" sz="2400">
                <a:solidFill>
                  <a:srgbClr val="FFFFFF"/>
                </a:solidFill>
              </a:rPr>
              <a:t>Part 1</a:t>
            </a:r>
            <a:endParaRPr sz="2400">
              <a:solidFill>
                <a:srgbClr val="FFFFFF"/>
              </a:solidFill>
            </a:endParaRPr>
          </a:p>
        </p:txBody>
      </p:sp>
      <p:cxnSp>
        <p:nvCxnSpPr>
          <p:cNvPr id="129" name="Google Shape;129;p15"/>
          <p:cNvCxnSpPr/>
          <p:nvPr/>
        </p:nvCxnSpPr>
        <p:spPr>
          <a:xfrm>
            <a:off x="4371400" y="873438"/>
            <a:ext cx="409500" cy="0"/>
          </a:xfrm>
          <a:prstGeom prst="straightConnector1">
            <a:avLst/>
          </a:prstGeom>
          <a:noFill/>
          <a:ln cap="flat" cmpd="sng" w="38100">
            <a:solidFill>
              <a:srgbClr val="E03D5C"/>
            </a:solidFill>
            <a:prstDash val="solid"/>
            <a:round/>
            <a:headEnd len="med" w="med" type="none"/>
            <a:tailEnd len="med" w="med" type="none"/>
          </a:ln>
        </p:spPr>
      </p:cxn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sp>
        <p:nvSpPr>
          <p:cNvPr id="444" name="Google Shape;444;p42"/>
          <p:cNvSpPr txBox="1"/>
          <p:nvPr/>
        </p:nvSpPr>
        <p:spPr>
          <a:xfrm>
            <a:off x="1080000" y="1080000"/>
            <a:ext cx="2605500" cy="278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404040"/>
                </a:solidFill>
              </a:rPr>
              <a:t>Once you have clicked Add Library, navigate</a:t>
            </a:r>
            <a:r>
              <a:rPr lang="en-GB" sz="1200">
                <a:solidFill>
                  <a:srgbClr val="404040"/>
                </a:solidFill>
              </a:rPr>
              <a:t> to any Sketch document you would like to reuse assets and symbols from and click </a:t>
            </a:r>
            <a:r>
              <a:rPr b="1" lang="en-GB" sz="1200">
                <a:solidFill>
                  <a:srgbClr val="404040"/>
                </a:solidFill>
              </a:rPr>
              <a:t>Open</a:t>
            </a:r>
            <a:r>
              <a:rPr lang="en-GB" sz="1200">
                <a:solidFill>
                  <a:srgbClr val="404040"/>
                </a:solidFill>
              </a:rPr>
              <a:t>. </a:t>
            </a:r>
            <a:endParaRPr sz="1200">
              <a:solidFill>
                <a:srgbClr val="404040"/>
              </a:solidFill>
            </a:endParaRPr>
          </a:p>
          <a:p>
            <a:pPr indent="0" lvl="0" marL="0" rtl="0" algn="l">
              <a:spcBef>
                <a:spcPts val="0"/>
              </a:spcBef>
              <a:spcAft>
                <a:spcPts val="0"/>
              </a:spcAft>
              <a:buNone/>
            </a:pPr>
            <a:r>
              <a:t/>
            </a:r>
            <a:endParaRPr sz="1200">
              <a:solidFill>
                <a:srgbClr val="404040"/>
              </a:solidFill>
            </a:endParaRPr>
          </a:p>
          <a:p>
            <a:pPr indent="0" lvl="0" marL="0" rtl="0" algn="l">
              <a:spcBef>
                <a:spcPts val="0"/>
              </a:spcBef>
              <a:spcAft>
                <a:spcPts val="0"/>
              </a:spcAft>
              <a:buNone/>
            </a:pPr>
            <a:r>
              <a:rPr lang="en-GB" sz="1200">
                <a:solidFill>
                  <a:srgbClr val="404040"/>
                </a:solidFill>
              </a:rPr>
              <a:t>This will add your Sketch file as a library item. Symbols you have created from this Sketch file will now appear in the symbols page of your design document. </a:t>
            </a:r>
            <a:endParaRPr sz="1200"/>
          </a:p>
        </p:txBody>
      </p:sp>
      <p:pic>
        <p:nvPicPr>
          <p:cNvPr id="445" name="Google Shape;445;p42"/>
          <p:cNvPicPr preferRelativeResize="0"/>
          <p:nvPr/>
        </p:nvPicPr>
        <p:blipFill>
          <a:blip r:embed="rId3">
            <a:alphaModFix/>
          </a:blip>
          <a:stretch>
            <a:fillRect/>
          </a:stretch>
        </p:blipFill>
        <p:spPr>
          <a:xfrm>
            <a:off x="3891625" y="1080000"/>
            <a:ext cx="4550723" cy="2782406"/>
          </a:xfrm>
          <a:prstGeom prst="rect">
            <a:avLst/>
          </a:prstGeom>
          <a:noFill/>
          <a:ln>
            <a:noFill/>
          </a:ln>
          <a:effectLst>
            <a:outerShdw blurRad="57150" rotWithShape="0" algn="bl" dir="5400000" dist="19050">
              <a:srgbClr val="000000">
                <a:alpha val="50000"/>
              </a:srgbClr>
            </a:outerShdw>
          </a:effectLst>
        </p:spPr>
      </p:pic>
      <p:grpSp>
        <p:nvGrpSpPr>
          <p:cNvPr id="446" name="Google Shape;446;p42"/>
          <p:cNvGrpSpPr/>
          <p:nvPr/>
        </p:nvGrpSpPr>
        <p:grpSpPr>
          <a:xfrm>
            <a:off x="574350" y="141080"/>
            <a:ext cx="7995300" cy="653019"/>
            <a:chOff x="574350" y="141080"/>
            <a:chExt cx="7995300" cy="653019"/>
          </a:xfrm>
        </p:grpSpPr>
        <p:cxnSp>
          <p:nvCxnSpPr>
            <p:cNvPr id="447" name="Google Shape;447;p42"/>
            <p:cNvCxnSpPr/>
            <p:nvPr/>
          </p:nvCxnSpPr>
          <p:spPr>
            <a:xfrm>
              <a:off x="4371400" y="794099"/>
              <a:ext cx="409500" cy="0"/>
            </a:xfrm>
            <a:prstGeom prst="straightConnector1">
              <a:avLst/>
            </a:prstGeom>
            <a:noFill/>
            <a:ln cap="flat" cmpd="sng" w="38100">
              <a:solidFill>
                <a:srgbClr val="E03D5C"/>
              </a:solidFill>
              <a:prstDash val="solid"/>
              <a:round/>
              <a:headEnd len="med" w="med" type="none"/>
              <a:tailEnd len="med" w="med" type="none"/>
            </a:ln>
          </p:spPr>
        </p:cxnSp>
        <p:sp>
          <p:nvSpPr>
            <p:cNvPr id="448" name="Google Shape;448;p42"/>
            <p:cNvSpPr txBox="1"/>
            <p:nvPr/>
          </p:nvSpPr>
          <p:spPr>
            <a:xfrm>
              <a:off x="574350" y="141080"/>
              <a:ext cx="7995300" cy="57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800">
                  <a:solidFill>
                    <a:srgbClr val="434343"/>
                  </a:solidFill>
                </a:rPr>
                <a:t>Sketch Libraries</a:t>
              </a:r>
              <a:endParaRPr b="1" sz="2800">
                <a:solidFill>
                  <a:srgbClr val="434343"/>
                </a:solidFill>
              </a:endParaRPr>
            </a:p>
          </p:txBody>
        </p:sp>
      </p:grpSp>
      <p:sp>
        <p:nvSpPr>
          <p:cNvPr id="449" name="Google Shape;449;p42"/>
          <p:cNvSpPr/>
          <p:nvPr/>
        </p:nvSpPr>
        <p:spPr>
          <a:xfrm>
            <a:off x="7661500" y="3604950"/>
            <a:ext cx="1011000" cy="396000"/>
          </a:xfrm>
          <a:prstGeom prst="ellipse">
            <a:avLst/>
          </a:prstGeom>
          <a:noFill/>
          <a:ln cap="flat" cmpd="sng" w="28575">
            <a:solidFill>
              <a:srgbClr val="E70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50" name="Google Shape;450;p42"/>
          <p:cNvCxnSpPr/>
          <p:nvPr/>
        </p:nvCxnSpPr>
        <p:spPr>
          <a:xfrm rot="10800000">
            <a:off x="25" y="1193300"/>
            <a:ext cx="839400" cy="0"/>
          </a:xfrm>
          <a:prstGeom prst="straightConnector1">
            <a:avLst/>
          </a:prstGeom>
          <a:noFill/>
          <a:ln cap="flat" cmpd="sng" w="9525">
            <a:solidFill>
              <a:srgbClr val="B7B7B7"/>
            </a:solidFill>
            <a:prstDash val="dash"/>
            <a:round/>
            <a:headEnd len="med" w="med" type="none"/>
            <a:tailEnd len="med" w="med" type="none"/>
          </a:ln>
        </p:spPr>
      </p:cxnSp>
      <p:cxnSp>
        <p:nvCxnSpPr>
          <p:cNvPr id="451" name="Google Shape;451;p42"/>
          <p:cNvCxnSpPr/>
          <p:nvPr/>
        </p:nvCxnSpPr>
        <p:spPr>
          <a:xfrm>
            <a:off x="827000" y="-9400"/>
            <a:ext cx="0" cy="4642800"/>
          </a:xfrm>
          <a:prstGeom prst="straightConnector1">
            <a:avLst/>
          </a:prstGeom>
          <a:noFill/>
          <a:ln cap="flat" cmpd="sng" w="9525">
            <a:solidFill>
              <a:srgbClr val="B7B7B7"/>
            </a:solidFill>
            <a:prstDash val="dash"/>
            <a:round/>
            <a:headEnd len="med" w="med" type="none"/>
            <a:tailEnd len="med" w="med" type="non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5" name="Shape 455"/>
        <p:cNvGrpSpPr/>
        <p:nvPr/>
      </p:nvGrpSpPr>
      <p:grpSpPr>
        <a:xfrm>
          <a:off x="0" y="0"/>
          <a:ext cx="0" cy="0"/>
          <a:chOff x="0" y="0"/>
          <a:chExt cx="0" cy="0"/>
        </a:xfrm>
      </p:grpSpPr>
      <p:sp>
        <p:nvSpPr>
          <p:cNvPr id="456" name="Google Shape;456;p43"/>
          <p:cNvSpPr txBox="1"/>
          <p:nvPr/>
        </p:nvSpPr>
        <p:spPr>
          <a:xfrm>
            <a:off x="1080000" y="1080000"/>
            <a:ext cx="2605500" cy="333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404040"/>
                </a:solidFill>
              </a:rPr>
              <a:t>A great feature of Sketch is the power to create presets for asset export, this helps greatly with production and workflow amongst teams.. You can do this with graphics, icons, and pages. </a:t>
            </a:r>
            <a:endParaRPr sz="1200">
              <a:solidFill>
                <a:srgbClr val="404040"/>
              </a:solidFill>
            </a:endParaRPr>
          </a:p>
          <a:p>
            <a:pPr indent="0" lvl="0" marL="0" rtl="0" algn="l">
              <a:spcBef>
                <a:spcPts val="0"/>
              </a:spcBef>
              <a:spcAft>
                <a:spcPts val="0"/>
              </a:spcAft>
              <a:buNone/>
            </a:pPr>
            <a:r>
              <a:t/>
            </a:r>
            <a:endParaRPr sz="1200">
              <a:solidFill>
                <a:srgbClr val="404040"/>
              </a:solidFill>
            </a:endParaRPr>
          </a:p>
          <a:p>
            <a:pPr indent="0" lvl="0" marL="0" rtl="0" algn="l">
              <a:spcBef>
                <a:spcPts val="0"/>
              </a:spcBef>
              <a:spcAft>
                <a:spcPts val="0"/>
              </a:spcAft>
              <a:buNone/>
            </a:pPr>
            <a:r>
              <a:rPr lang="en-GB" sz="1200">
                <a:solidFill>
                  <a:srgbClr val="404040"/>
                </a:solidFill>
              </a:rPr>
              <a:t>1- To export an item, first select the desired graphic or artboard and click, </a:t>
            </a:r>
            <a:r>
              <a:rPr b="1" lang="en-GB" sz="1200">
                <a:solidFill>
                  <a:srgbClr val="404040"/>
                </a:solidFill>
              </a:rPr>
              <a:t>Make Exportable</a:t>
            </a:r>
            <a:r>
              <a:rPr lang="en-GB" sz="1200">
                <a:solidFill>
                  <a:srgbClr val="404040"/>
                </a:solidFill>
              </a:rPr>
              <a:t>. </a:t>
            </a:r>
            <a:endParaRPr sz="1200">
              <a:solidFill>
                <a:srgbClr val="404040"/>
              </a:solidFill>
            </a:endParaRPr>
          </a:p>
          <a:p>
            <a:pPr indent="0" lvl="0" marL="0" rtl="0" algn="l">
              <a:spcBef>
                <a:spcPts val="0"/>
              </a:spcBef>
              <a:spcAft>
                <a:spcPts val="0"/>
              </a:spcAft>
              <a:buNone/>
            </a:pPr>
            <a:r>
              <a:rPr lang="en-GB" sz="1200">
                <a:solidFill>
                  <a:srgbClr val="404040"/>
                </a:solidFill>
              </a:rPr>
              <a:t>2 - Select your desired size, file format and click </a:t>
            </a:r>
            <a:r>
              <a:rPr b="1" lang="en-GB" sz="1200">
                <a:solidFill>
                  <a:srgbClr val="404040"/>
                </a:solidFill>
              </a:rPr>
              <a:t>Export Selected</a:t>
            </a:r>
            <a:r>
              <a:rPr lang="en-GB" sz="1200">
                <a:solidFill>
                  <a:srgbClr val="404040"/>
                </a:solidFill>
              </a:rPr>
              <a:t>. 3 - Name your file, navigate to the desired location on your computer and Save.</a:t>
            </a:r>
            <a:endParaRPr sz="1200"/>
          </a:p>
        </p:txBody>
      </p:sp>
      <p:pic>
        <p:nvPicPr>
          <p:cNvPr id="457" name="Google Shape;457;p43"/>
          <p:cNvPicPr preferRelativeResize="0"/>
          <p:nvPr/>
        </p:nvPicPr>
        <p:blipFill>
          <a:blip r:embed="rId3">
            <a:alphaModFix/>
          </a:blip>
          <a:stretch>
            <a:fillRect/>
          </a:stretch>
        </p:blipFill>
        <p:spPr>
          <a:xfrm>
            <a:off x="3891625" y="1080000"/>
            <a:ext cx="4550725" cy="2977193"/>
          </a:xfrm>
          <a:prstGeom prst="rect">
            <a:avLst/>
          </a:prstGeom>
          <a:noFill/>
          <a:ln>
            <a:noFill/>
          </a:ln>
          <a:effectLst>
            <a:outerShdw blurRad="57150" rotWithShape="0" algn="bl" dir="5400000" dist="19050">
              <a:srgbClr val="000000">
                <a:alpha val="50000"/>
              </a:srgbClr>
            </a:outerShdw>
          </a:effectLst>
        </p:spPr>
      </p:pic>
      <p:grpSp>
        <p:nvGrpSpPr>
          <p:cNvPr id="458" name="Google Shape;458;p43"/>
          <p:cNvGrpSpPr/>
          <p:nvPr/>
        </p:nvGrpSpPr>
        <p:grpSpPr>
          <a:xfrm>
            <a:off x="574350" y="141080"/>
            <a:ext cx="7995300" cy="653019"/>
            <a:chOff x="574350" y="141080"/>
            <a:chExt cx="7995300" cy="653019"/>
          </a:xfrm>
        </p:grpSpPr>
        <p:cxnSp>
          <p:nvCxnSpPr>
            <p:cNvPr id="459" name="Google Shape;459;p43"/>
            <p:cNvCxnSpPr/>
            <p:nvPr/>
          </p:nvCxnSpPr>
          <p:spPr>
            <a:xfrm>
              <a:off x="4371400" y="794099"/>
              <a:ext cx="409500" cy="0"/>
            </a:xfrm>
            <a:prstGeom prst="straightConnector1">
              <a:avLst/>
            </a:prstGeom>
            <a:noFill/>
            <a:ln cap="flat" cmpd="sng" w="38100">
              <a:solidFill>
                <a:srgbClr val="E03D5C"/>
              </a:solidFill>
              <a:prstDash val="solid"/>
              <a:round/>
              <a:headEnd len="med" w="med" type="none"/>
              <a:tailEnd len="med" w="med" type="none"/>
            </a:ln>
          </p:spPr>
        </p:cxnSp>
        <p:sp>
          <p:nvSpPr>
            <p:cNvPr id="460" name="Google Shape;460;p43"/>
            <p:cNvSpPr txBox="1"/>
            <p:nvPr/>
          </p:nvSpPr>
          <p:spPr>
            <a:xfrm>
              <a:off x="574350" y="141080"/>
              <a:ext cx="7995300" cy="57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800">
                  <a:solidFill>
                    <a:srgbClr val="434343"/>
                  </a:solidFill>
                </a:rPr>
                <a:t>Exporting from Sketch</a:t>
              </a:r>
              <a:endParaRPr b="1" sz="2800">
                <a:solidFill>
                  <a:srgbClr val="434343"/>
                </a:solidFill>
              </a:endParaRPr>
            </a:p>
          </p:txBody>
        </p:sp>
      </p:grpSp>
      <p:sp>
        <p:nvSpPr>
          <p:cNvPr id="461" name="Google Shape;461;p43"/>
          <p:cNvSpPr/>
          <p:nvPr/>
        </p:nvSpPr>
        <p:spPr>
          <a:xfrm>
            <a:off x="7275450" y="2651099"/>
            <a:ext cx="788100" cy="196200"/>
          </a:xfrm>
          <a:prstGeom prst="ellipse">
            <a:avLst/>
          </a:prstGeom>
          <a:noFill/>
          <a:ln cap="flat" cmpd="sng" w="28575">
            <a:solidFill>
              <a:srgbClr val="E70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62" name="Google Shape;462;p43"/>
          <p:cNvCxnSpPr/>
          <p:nvPr/>
        </p:nvCxnSpPr>
        <p:spPr>
          <a:xfrm rot="10800000">
            <a:off x="25" y="1193300"/>
            <a:ext cx="839400" cy="0"/>
          </a:xfrm>
          <a:prstGeom prst="straightConnector1">
            <a:avLst/>
          </a:prstGeom>
          <a:noFill/>
          <a:ln cap="flat" cmpd="sng" w="9525">
            <a:solidFill>
              <a:srgbClr val="B7B7B7"/>
            </a:solidFill>
            <a:prstDash val="dash"/>
            <a:round/>
            <a:headEnd len="med" w="med" type="none"/>
            <a:tailEnd len="med" w="med" type="none"/>
          </a:ln>
        </p:spPr>
      </p:cxnSp>
      <p:cxnSp>
        <p:nvCxnSpPr>
          <p:cNvPr id="463" name="Google Shape;463;p43"/>
          <p:cNvCxnSpPr/>
          <p:nvPr/>
        </p:nvCxnSpPr>
        <p:spPr>
          <a:xfrm>
            <a:off x="827000" y="-9400"/>
            <a:ext cx="0" cy="4642800"/>
          </a:xfrm>
          <a:prstGeom prst="straightConnector1">
            <a:avLst/>
          </a:prstGeom>
          <a:noFill/>
          <a:ln cap="flat" cmpd="sng" w="9525">
            <a:solidFill>
              <a:srgbClr val="B7B7B7"/>
            </a:solidFill>
            <a:prstDash val="dash"/>
            <a:round/>
            <a:headEnd len="med" w="med" type="none"/>
            <a:tailEnd len="med" w="med" type="none"/>
          </a:ln>
        </p:spPr>
      </p:cxnSp>
      <p:pic>
        <p:nvPicPr>
          <p:cNvPr id="464" name="Google Shape;464;p43"/>
          <p:cNvPicPr preferRelativeResize="0"/>
          <p:nvPr/>
        </p:nvPicPr>
        <p:blipFill>
          <a:blip r:embed="rId4">
            <a:alphaModFix/>
          </a:blip>
          <a:stretch>
            <a:fillRect/>
          </a:stretch>
        </p:blipFill>
        <p:spPr>
          <a:xfrm>
            <a:off x="4597558" y="3346650"/>
            <a:ext cx="1814967" cy="1678275"/>
          </a:xfrm>
          <a:prstGeom prst="rect">
            <a:avLst/>
          </a:prstGeom>
          <a:noFill/>
          <a:ln>
            <a:noFill/>
          </a:ln>
        </p:spPr>
      </p:pic>
      <p:pic>
        <p:nvPicPr>
          <p:cNvPr id="465" name="Google Shape;465;p43"/>
          <p:cNvPicPr preferRelativeResize="0"/>
          <p:nvPr/>
        </p:nvPicPr>
        <p:blipFill>
          <a:blip r:embed="rId5">
            <a:alphaModFix/>
          </a:blip>
          <a:stretch>
            <a:fillRect/>
          </a:stretch>
        </p:blipFill>
        <p:spPr>
          <a:xfrm>
            <a:off x="6608375" y="3346650"/>
            <a:ext cx="2353349" cy="1548651"/>
          </a:xfrm>
          <a:prstGeom prst="rect">
            <a:avLst/>
          </a:prstGeom>
          <a:noFill/>
          <a:ln>
            <a:noFill/>
          </a:ln>
        </p:spPr>
      </p:pic>
      <p:sp>
        <p:nvSpPr>
          <p:cNvPr id="466" name="Google Shape;466;p43"/>
          <p:cNvSpPr/>
          <p:nvPr/>
        </p:nvSpPr>
        <p:spPr>
          <a:xfrm>
            <a:off x="4833625" y="4756425"/>
            <a:ext cx="1013400" cy="268500"/>
          </a:xfrm>
          <a:prstGeom prst="ellipse">
            <a:avLst/>
          </a:prstGeom>
          <a:noFill/>
          <a:ln cap="flat" cmpd="sng" w="28575">
            <a:solidFill>
              <a:srgbClr val="E70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43"/>
          <p:cNvSpPr/>
          <p:nvPr/>
        </p:nvSpPr>
        <p:spPr>
          <a:xfrm>
            <a:off x="8442350" y="4690250"/>
            <a:ext cx="566700" cy="268500"/>
          </a:xfrm>
          <a:prstGeom prst="ellipse">
            <a:avLst/>
          </a:prstGeom>
          <a:noFill/>
          <a:ln cap="flat" cmpd="sng" w="28575">
            <a:solidFill>
              <a:srgbClr val="E70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43"/>
          <p:cNvSpPr txBox="1"/>
          <p:nvPr/>
        </p:nvSpPr>
        <p:spPr>
          <a:xfrm>
            <a:off x="7041425" y="2564525"/>
            <a:ext cx="234000" cy="35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81A50"/>
                </a:solidFill>
              </a:rPr>
              <a:t>1</a:t>
            </a:r>
            <a:endParaRPr b="1">
              <a:solidFill>
                <a:srgbClr val="E81A50"/>
              </a:solidFill>
            </a:endParaRPr>
          </a:p>
        </p:txBody>
      </p:sp>
      <p:sp>
        <p:nvSpPr>
          <p:cNvPr id="469" name="Google Shape;469;p43"/>
          <p:cNvSpPr txBox="1"/>
          <p:nvPr/>
        </p:nvSpPr>
        <p:spPr>
          <a:xfrm>
            <a:off x="4597550" y="4664625"/>
            <a:ext cx="314400" cy="45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81A50"/>
                </a:solidFill>
              </a:rPr>
              <a:t>2</a:t>
            </a:r>
            <a:endParaRPr b="1">
              <a:solidFill>
                <a:srgbClr val="E81A50"/>
              </a:solidFill>
            </a:endParaRPr>
          </a:p>
        </p:txBody>
      </p:sp>
      <p:sp>
        <p:nvSpPr>
          <p:cNvPr id="470" name="Google Shape;470;p43"/>
          <p:cNvSpPr txBox="1"/>
          <p:nvPr/>
        </p:nvSpPr>
        <p:spPr>
          <a:xfrm>
            <a:off x="8204150" y="4598450"/>
            <a:ext cx="314400" cy="45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81A50"/>
                </a:solidFill>
              </a:rPr>
              <a:t>3</a:t>
            </a:r>
            <a:endParaRPr b="1">
              <a:solidFill>
                <a:srgbClr val="E81A5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4" name="Shape 474"/>
        <p:cNvGrpSpPr/>
        <p:nvPr/>
      </p:nvGrpSpPr>
      <p:grpSpPr>
        <a:xfrm>
          <a:off x="0" y="0"/>
          <a:ext cx="0" cy="0"/>
          <a:chOff x="0" y="0"/>
          <a:chExt cx="0" cy="0"/>
        </a:xfrm>
      </p:grpSpPr>
      <p:sp>
        <p:nvSpPr>
          <p:cNvPr id="475" name="Google Shape;475;p44"/>
          <p:cNvSpPr txBox="1"/>
          <p:nvPr/>
        </p:nvSpPr>
        <p:spPr>
          <a:xfrm>
            <a:off x="1080000" y="1080000"/>
            <a:ext cx="2693400" cy="345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100">
                <a:solidFill>
                  <a:schemeClr val="dk1"/>
                </a:solidFill>
              </a:rPr>
              <a:t>There are a variety of ways to prototype using Sketch. One of the easiest is by using the Craft Manager App. Sketch allows you to easily prototype using the Craft Manager Plugin. You can also prototype directly in Sketch. </a:t>
            </a:r>
            <a:endParaRPr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0" lvl="0" marL="0" rtl="0" algn="l">
              <a:spcBef>
                <a:spcPts val="0"/>
              </a:spcBef>
              <a:spcAft>
                <a:spcPts val="0"/>
              </a:spcAft>
              <a:buNone/>
            </a:pPr>
            <a:r>
              <a:rPr lang="en-GB" sz="1200">
                <a:solidFill>
                  <a:srgbClr val="404040"/>
                </a:solidFill>
              </a:rPr>
              <a:t>There are more in-depth tutorials on Google Drive. </a:t>
            </a:r>
            <a:endParaRPr sz="1200">
              <a:solidFill>
                <a:srgbClr val="404040"/>
              </a:solidFill>
            </a:endParaRPr>
          </a:p>
          <a:p>
            <a:pPr indent="0" lvl="0" marL="0" rtl="0" algn="l">
              <a:spcBef>
                <a:spcPts val="0"/>
              </a:spcBef>
              <a:spcAft>
                <a:spcPts val="0"/>
              </a:spcAft>
              <a:buNone/>
            </a:pPr>
            <a:r>
              <a:t/>
            </a:r>
            <a:endParaRPr sz="1200">
              <a:solidFill>
                <a:srgbClr val="404040"/>
              </a:solidFill>
            </a:endParaRPr>
          </a:p>
          <a:p>
            <a:pPr indent="0" lvl="0" marL="0" rtl="0" algn="l">
              <a:spcBef>
                <a:spcPts val="0"/>
              </a:spcBef>
              <a:spcAft>
                <a:spcPts val="0"/>
              </a:spcAft>
              <a:buNone/>
            </a:pPr>
            <a:r>
              <a:rPr lang="en-GB" sz="1200">
                <a:solidFill>
                  <a:srgbClr val="404040"/>
                </a:solidFill>
              </a:rPr>
              <a:t>See: </a:t>
            </a:r>
            <a:endParaRPr sz="1200">
              <a:solidFill>
                <a:srgbClr val="404040"/>
              </a:solidFill>
            </a:endParaRPr>
          </a:p>
          <a:p>
            <a:pPr indent="0" lvl="0" marL="0" rtl="0" algn="l">
              <a:spcBef>
                <a:spcPts val="0"/>
              </a:spcBef>
              <a:spcAft>
                <a:spcPts val="0"/>
              </a:spcAft>
              <a:buNone/>
            </a:pPr>
            <a:r>
              <a:t/>
            </a:r>
            <a:endParaRPr>
              <a:solidFill>
                <a:srgbClr val="404040"/>
              </a:solidFill>
            </a:endParaRPr>
          </a:p>
          <a:p>
            <a:pPr indent="0" lvl="0" marL="0" rtl="0" algn="l">
              <a:spcBef>
                <a:spcPts val="0"/>
              </a:spcBef>
              <a:spcAft>
                <a:spcPts val="0"/>
              </a:spcAft>
              <a:buNone/>
            </a:pPr>
            <a:r>
              <a:rPr lang="en-GB" sz="1200" u="sng">
                <a:solidFill>
                  <a:schemeClr val="accent5"/>
                </a:solidFill>
                <a:hlinkClick r:id="rId3"/>
              </a:rPr>
              <a:t>Prototyping Inside Sketch</a:t>
            </a:r>
            <a:endParaRPr sz="1200">
              <a:solidFill>
                <a:srgbClr val="404040"/>
              </a:solidFill>
            </a:endParaRPr>
          </a:p>
          <a:p>
            <a:pPr indent="0" lvl="0" marL="0" rtl="0" algn="l">
              <a:spcBef>
                <a:spcPts val="0"/>
              </a:spcBef>
              <a:spcAft>
                <a:spcPts val="0"/>
              </a:spcAft>
              <a:buNone/>
            </a:pPr>
            <a:r>
              <a:t/>
            </a:r>
            <a:endParaRPr sz="1200">
              <a:solidFill>
                <a:srgbClr val="404040"/>
              </a:solidFill>
            </a:endParaRPr>
          </a:p>
          <a:p>
            <a:pPr indent="0" lvl="0" marL="0" rtl="0" algn="l">
              <a:lnSpc>
                <a:spcPct val="140000"/>
              </a:lnSpc>
              <a:spcBef>
                <a:spcPts val="0"/>
              </a:spcBef>
              <a:spcAft>
                <a:spcPts val="0"/>
              </a:spcAft>
              <a:buClr>
                <a:schemeClr val="dk1"/>
              </a:buClr>
              <a:buSzPts val="1100"/>
              <a:buFont typeface="Arial"/>
              <a:buNone/>
            </a:pPr>
            <a:r>
              <a:rPr lang="en-GB" sz="1200" u="sng">
                <a:solidFill>
                  <a:schemeClr val="accent5"/>
                </a:solidFill>
                <a:hlinkClick r:id="rId4"/>
              </a:rPr>
              <a:t>Sketch to Invision Prototyping &amp; Sync with Craft</a:t>
            </a:r>
            <a:endParaRPr sz="1100">
              <a:solidFill>
                <a:schemeClr val="dk1"/>
              </a:solidFill>
            </a:endParaRPr>
          </a:p>
          <a:p>
            <a:pPr indent="0" lvl="0" marL="0" rtl="0" algn="l">
              <a:spcBef>
                <a:spcPts val="400"/>
              </a:spcBef>
              <a:spcAft>
                <a:spcPts val="0"/>
              </a:spcAft>
              <a:buNone/>
            </a:pPr>
            <a:r>
              <a:t/>
            </a:r>
            <a:endParaRPr>
              <a:solidFill>
                <a:srgbClr val="404040"/>
              </a:solidFill>
            </a:endParaRPr>
          </a:p>
        </p:txBody>
      </p:sp>
      <p:pic>
        <p:nvPicPr>
          <p:cNvPr id="476" name="Google Shape;476;p44"/>
          <p:cNvPicPr preferRelativeResize="0"/>
          <p:nvPr/>
        </p:nvPicPr>
        <p:blipFill>
          <a:blip r:embed="rId5">
            <a:alphaModFix/>
          </a:blip>
          <a:stretch>
            <a:fillRect/>
          </a:stretch>
        </p:blipFill>
        <p:spPr>
          <a:xfrm>
            <a:off x="3891625" y="1080000"/>
            <a:ext cx="4550723" cy="3018616"/>
          </a:xfrm>
          <a:prstGeom prst="rect">
            <a:avLst/>
          </a:prstGeom>
          <a:noFill/>
          <a:ln>
            <a:noFill/>
          </a:ln>
          <a:effectLst>
            <a:outerShdw blurRad="57150" rotWithShape="0" algn="bl" dir="5400000" dist="19050">
              <a:srgbClr val="000000">
                <a:alpha val="50000"/>
              </a:srgbClr>
            </a:outerShdw>
          </a:effectLst>
        </p:spPr>
      </p:pic>
      <p:grpSp>
        <p:nvGrpSpPr>
          <p:cNvPr id="477" name="Google Shape;477;p44"/>
          <p:cNvGrpSpPr/>
          <p:nvPr/>
        </p:nvGrpSpPr>
        <p:grpSpPr>
          <a:xfrm>
            <a:off x="574350" y="141080"/>
            <a:ext cx="7995300" cy="653019"/>
            <a:chOff x="574350" y="141080"/>
            <a:chExt cx="7995300" cy="653019"/>
          </a:xfrm>
        </p:grpSpPr>
        <p:cxnSp>
          <p:nvCxnSpPr>
            <p:cNvPr id="478" name="Google Shape;478;p44"/>
            <p:cNvCxnSpPr/>
            <p:nvPr/>
          </p:nvCxnSpPr>
          <p:spPr>
            <a:xfrm>
              <a:off x="4371400" y="794099"/>
              <a:ext cx="409500" cy="0"/>
            </a:xfrm>
            <a:prstGeom prst="straightConnector1">
              <a:avLst/>
            </a:prstGeom>
            <a:noFill/>
            <a:ln cap="flat" cmpd="sng" w="38100">
              <a:solidFill>
                <a:srgbClr val="E03D5C"/>
              </a:solidFill>
              <a:prstDash val="solid"/>
              <a:round/>
              <a:headEnd len="med" w="med" type="none"/>
              <a:tailEnd len="med" w="med" type="none"/>
            </a:ln>
          </p:spPr>
        </p:cxnSp>
        <p:sp>
          <p:nvSpPr>
            <p:cNvPr id="479" name="Google Shape;479;p44"/>
            <p:cNvSpPr txBox="1"/>
            <p:nvPr/>
          </p:nvSpPr>
          <p:spPr>
            <a:xfrm>
              <a:off x="574350" y="141080"/>
              <a:ext cx="7995300" cy="57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800">
                  <a:solidFill>
                    <a:srgbClr val="434343"/>
                  </a:solidFill>
                </a:rPr>
                <a:t>Prototyping in Sketch</a:t>
              </a:r>
              <a:endParaRPr b="1" sz="2800">
                <a:solidFill>
                  <a:srgbClr val="434343"/>
                </a:solidFill>
              </a:endParaRPr>
            </a:p>
          </p:txBody>
        </p:sp>
      </p:grpSp>
      <p:cxnSp>
        <p:nvCxnSpPr>
          <p:cNvPr id="480" name="Google Shape;480;p44"/>
          <p:cNvCxnSpPr/>
          <p:nvPr/>
        </p:nvCxnSpPr>
        <p:spPr>
          <a:xfrm rot="10800000">
            <a:off x="25" y="1193300"/>
            <a:ext cx="839400" cy="0"/>
          </a:xfrm>
          <a:prstGeom prst="straightConnector1">
            <a:avLst/>
          </a:prstGeom>
          <a:noFill/>
          <a:ln cap="flat" cmpd="sng" w="9525">
            <a:solidFill>
              <a:srgbClr val="B7B7B7"/>
            </a:solidFill>
            <a:prstDash val="dash"/>
            <a:round/>
            <a:headEnd len="med" w="med" type="none"/>
            <a:tailEnd len="med" w="med" type="none"/>
          </a:ln>
        </p:spPr>
      </p:cxnSp>
      <p:cxnSp>
        <p:nvCxnSpPr>
          <p:cNvPr id="481" name="Google Shape;481;p44"/>
          <p:cNvCxnSpPr/>
          <p:nvPr/>
        </p:nvCxnSpPr>
        <p:spPr>
          <a:xfrm>
            <a:off x="827000" y="-9400"/>
            <a:ext cx="0" cy="4642800"/>
          </a:xfrm>
          <a:prstGeom prst="straightConnector1">
            <a:avLst/>
          </a:prstGeom>
          <a:noFill/>
          <a:ln cap="flat" cmpd="sng" w="9525">
            <a:solidFill>
              <a:srgbClr val="B7B7B7"/>
            </a:solidFill>
            <a:prstDash val="dash"/>
            <a:round/>
            <a:headEnd len="med" w="med" type="none"/>
            <a:tailEnd len="med" w="med" type="non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85" name="Shape 485"/>
        <p:cNvGrpSpPr/>
        <p:nvPr/>
      </p:nvGrpSpPr>
      <p:grpSpPr>
        <a:xfrm>
          <a:off x="0" y="0"/>
          <a:ext cx="0" cy="0"/>
          <a:chOff x="0" y="0"/>
          <a:chExt cx="0" cy="0"/>
        </a:xfrm>
      </p:grpSpPr>
      <p:pic>
        <p:nvPicPr>
          <p:cNvPr id="486" name="Google Shape;486;p45"/>
          <p:cNvPicPr preferRelativeResize="0"/>
          <p:nvPr/>
        </p:nvPicPr>
        <p:blipFill>
          <a:blip r:embed="rId3">
            <a:alphaModFix amt="39000"/>
          </a:blip>
          <a:stretch>
            <a:fillRect/>
          </a:stretch>
        </p:blipFill>
        <p:spPr>
          <a:xfrm>
            <a:off x="-2" y="0"/>
            <a:ext cx="9144001" cy="5143500"/>
          </a:xfrm>
          <a:prstGeom prst="rect">
            <a:avLst/>
          </a:prstGeom>
          <a:noFill/>
          <a:ln>
            <a:noFill/>
          </a:ln>
        </p:spPr>
      </p:pic>
      <p:sp>
        <p:nvSpPr>
          <p:cNvPr id="487" name="Google Shape;487;p45"/>
          <p:cNvSpPr txBox="1"/>
          <p:nvPr/>
        </p:nvSpPr>
        <p:spPr>
          <a:xfrm>
            <a:off x="-150" y="2115525"/>
            <a:ext cx="9144000" cy="10221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None/>
            </a:pPr>
            <a:r>
              <a:rPr b="1" lang="en-GB" sz="5200">
                <a:solidFill>
                  <a:srgbClr val="FFFFFF"/>
                </a:solidFill>
              </a:rPr>
              <a:t>Thank you!</a:t>
            </a:r>
            <a:endParaRPr b="1" sz="520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16"/>
          <p:cNvSpPr txBox="1"/>
          <p:nvPr/>
        </p:nvSpPr>
        <p:spPr>
          <a:xfrm>
            <a:off x="1080000" y="1083600"/>
            <a:ext cx="7590300" cy="308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t>Why?</a:t>
            </a:r>
            <a:endParaRPr/>
          </a:p>
          <a:p>
            <a:pPr indent="0" lvl="0" marL="0" rtl="0" algn="l">
              <a:spcBef>
                <a:spcPts val="0"/>
              </a:spcBef>
              <a:spcAft>
                <a:spcPts val="0"/>
              </a:spcAft>
              <a:buNone/>
            </a:pPr>
            <a:br>
              <a:rPr lang="en-GB"/>
            </a:br>
            <a:r>
              <a:rPr lang="en-GB"/>
              <a:t>As we are moving forward with our design process and alignment with LEX we (UX) want to create both a consistent process for application of our design components. Including, the conversion of old pages and applications and the design of all new components, apps, and pages.  </a:t>
            </a:r>
            <a:endParaRPr/>
          </a:p>
          <a:p>
            <a:pPr indent="0" lvl="0" marL="0" rtl="0" algn="l">
              <a:spcBef>
                <a:spcPts val="0"/>
              </a:spcBef>
              <a:spcAft>
                <a:spcPts val="0"/>
              </a:spcAft>
              <a:buNone/>
            </a:pPr>
            <a:br>
              <a:rPr lang="en-GB"/>
            </a:br>
            <a:endParaRPr/>
          </a:p>
          <a:p>
            <a:pPr indent="0" lvl="0" marL="0" rtl="0" algn="l">
              <a:spcBef>
                <a:spcPts val="0"/>
              </a:spcBef>
              <a:spcAft>
                <a:spcPts val="0"/>
              </a:spcAft>
              <a:buNone/>
            </a:pPr>
            <a:r>
              <a:rPr b="1" lang="en-GB"/>
              <a:t>How?</a:t>
            </a:r>
            <a:endParaRPr/>
          </a:p>
          <a:p>
            <a:pPr indent="0" lvl="0" marL="0" rtl="0" algn="l">
              <a:spcBef>
                <a:spcPts val="0"/>
              </a:spcBef>
              <a:spcAft>
                <a:spcPts val="0"/>
              </a:spcAft>
              <a:buNone/>
            </a:pPr>
            <a:br>
              <a:rPr lang="en-GB"/>
            </a:br>
            <a:r>
              <a:rPr lang="en-GB"/>
              <a:t>We will do this by aligning the processes and applications we use to implement our designs across all of our teams and products.</a:t>
            </a:r>
            <a:endParaRPr/>
          </a:p>
        </p:txBody>
      </p:sp>
      <p:grpSp>
        <p:nvGrpSpPr>
          <p:cNvPr id="135" name="Google Shape;135;p16"/>
          <p:cNvGrpSpPr/>
          <p:nvPr/>
        </p:nvGrpSpPr>
        <p:grpSpPr>
          <a:xfrm>
            <a:off x="574350" y="141080"/>
            <a:ext cx="7995300" cy="653019"/>
            <a:chOff x="574350" y="141080"/>
            <a:chExt cx="7995300" cy="653019"/>
          </a:xfrm>
        </p:grpSpPr>
        <p:cxnSp>
          <p:nvCxnSpPr>
            <p:cNvPr id="136" name="Google Shape;136;p16"/>
            <p:cNvCxnSpPr/>
            <p:nvPr/>
          </p:nvCxnSpPr>
          <p:spPr>
            <a:xfrm>
              <a:off x="4371400" y="794099"/>
              <a:ext cx="409500" cy="0"/>
            </a:xfrm>
            <a:prstGeom prst="straightConnector1">
              <a:avLst/>
            </a:prstGeom>
            <a:noFill/>
            <a:ln cap="flat" cmpd="sng" w="38100">
              <a:solidFill>
                <a:srgbClr val="E03D5C"/>
              </a:solidFill>
              <a:prstDash val="solid"/>
              <a:round/>
              <a:headEnd len="med" w="med" type="none"/>
              <a:tailEnd len="med" w="med" type="none"/>
            </a:ln>
          </p:spPr>
        </p:cxnSp>
        <p:sp>
          <p:nvSpPr>
            <p:cNvPr id="137" name="Google Shape;137;p16"/>
            <p:cNvSpPr txBox="1"/>
            <p:nvPr/>
          </p:nvSpPr>
          <p:spPr>
            <a:xfrm>
              <a:off x="574350" y="141080"/>
              <a:ext cx="7995300" cy="577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GB" sz="2800">
                  <a:solidFill>
                    <a:srgbClr val="434343"/>
                  </a:solidFill>
                </a:rPr>
                <a:t>Intro to Pattern Libraries</a:t>
              </a:r>
              <a:endParaRPr b="1" sz="2800">
                <a:solidFill>
                  <a:srgbClr val="434343"/>
                </a:solidFill>
              </a:endParaRPr>
            </a:p>
          </p:txBody>
        </p:sp>
      </p:grpSp>
      <p:cxnSp>
        <p:nvCxnSpPr>
          <p:cNvPr id="138" name="Google Shape;138;p16"/>
          <p:cNvCxnSpPr/>
          <p:nvPr/>
        </p:nvCxnSpPr>
        <p:spPr>
          <a:xfrm rot="10800000">
            <a:off x="25" y="1193300"/>
            <a:ext cx="839400" cy="0"/>
          </a:xfrm>
          <a:prstGeom prst="straightConnector1">
            <a:avLst/>
          </a:prstGeom>
          <a:noFill/>
          <a:ln cap="flat" cmpd="sng" w="9525">
            <a:solidFill>
              <a:srgbClr val="B7B7B7"/>
            </a:solidFill>
            <a:prstDash val="dash"/>
            <a:round/>
            <a:headEnd len="med" w="med" type="none"/>
            <a:tailEnd len="med" w="med" type="none"/>
          </a:ln>
        </p:spPr>
      </p:cxnSp>
      <p:cxnSp>
        <p:nvCxnSpPr>
          <p:cNvPr id="139" name="Google Shape;139;p16"/>
          <p:cNvCxnSpPr/>
          <p:nvPr/>
        </p:nvCxnSpPr>
        <p:spPr>
          <a:xfrm>
            <a:off x="827000" y="-9400"/>
            <a:ext cx="0" cy="4642800"/>
          </a:xfrm>
          <a:prstGeom prst="straightConnector1">
            <a:avLst/>
          </a:prstGeom>
          <a:noFill/>
          <a:ln cap="flat" cmpd="sng" w="9525">
            <a:solidFill>
              <a:srgbClr val="B7B7B7"/>
            </a:solidFill>
            <a:prstDash val="dash"/>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17"/>
          <p:cNvSpPr txBox="1"/>
          <p:nvPr/>
        </p:nvSpPr>
        <p:spPr>
          <a:xfrm>
            <a:off x="1080000" y="1080000"/>
            <a:ext cx="7748100" cy="236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t>Page templates and r</a:t>
            </a:r>
            <a:r>
              <a:rPr lang="en-GB" sz="1200"/>
              <a:t>eusable design patterns all of our components: navigation, grid patterns, forms, controls, search, filtering, imagery, </a:t>
            </a:r>
            <a:r>
              <a:rPr lang="en-GB" sz="1200"/>
              <a:t>and iconography that </a:t>
            </a:r>
            <a:r>
              <a:rPr lang="en-GB" sz="1200"/>
              <a:t>will aid us in consistency in our efforts and our user experience. </a:t>
            </a:r>
            <a:r>
              <a:rPr lang="en-GB" sz="1200" u="sng">
                <a:solidFill>
                  <a:schemeClr val="hlink"/>
                </a:solidFill>
                <a:hlinkClick r:id="rId3"/>
              </a:rPr>
              <a:t>Download Sketch file</a:t>
            </a:r>
            <a:r>
              <a:rPr lang="en-GB" sz="1200"/>
              <a:t> (v2)</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GB" sz="1200" u="sng">
                <a:solidFill>
                  <a:schemeClr val="hlink"/>
                </a:solidFill>
                <a:hlinkClick r:id="rId4"/>
              </a:rPr>
              <a:t>Download Package</a:t>
            </a:r>
            <a:r>
              <a:rPr lang="en-GB" sz="1200"/>
              <a:t> (v2)</a:t>
            </a:r>
            <a:endParaRPr sz="1200"/>
          </a:p>
        </p:txBody>
      </p:sp>
      <p:pic>
        <p:nvPicPr>
          <p:cNvPr id="145" name="Google Shape;145;p17"/>
          <p:cNvPicPr preferRelativeResize="0"/>
          <p:nvPr/>
        </p:nvPicPr>
        <p:blipFill>
          <a:blip r:embed="rId5">
            <a:alphaModFix/>
          </a:blip>
          <a:stretch>
            <a:fillRect/>
          </a:stretch>
        </p:blipFill>
        <p:spPr>
          <a:xfrm>
            <a:off x="1080000" y="2175475"/>
            <a:ext cx="2812603" cy="2364300"/>
          </a:xfrm>
          <a:prstGeom prst="rect">
            <a:avLst/>
          </a:prstGeom>
          <a:noFill/>
          <a:ln>
            <a:noFill/>
          </a:ln>
          <a:effectLst>
            <a:outerShdw blurRad="57150" rotWithShape="0" algn="bl" dir="5400000" dist="19050">
              <a:srgbClr val="000000">
                <a:alpha val="50000"/>
              </a:srgbClr>
            </a:outerShdw>
          </a:effectLst>
        </p:spPr>
      </p:pic>
      <p:pic>
        <p:nvPicPr>
          <p:cNvPr id="146" name="Google Shape;146;p17"/>
          <p:cNvPicPr preferRelativeResize="0"/>
          <p:nvPr/>
        </p:nvPicPr>
        <p:blipFill>
          <a:blip r:embed="rId6">
            <a:alphaModFix/>
          </a:blip>
          <a:stretch>
            <a:fillRect/>
          </a:stretch>
        </p:blipFill>
        <p:spPr>
          <a:xfrm>
            <a:off x="3117838" y="1796588"/>
            <a:ext cx="4297825" cy="2839450"/>
          </a:xfrm>
          <a:prstGeom prst="rect">
            <a:avLst/>
          </a:prstGeom>
          <a:noFill/>
          <a:ln>
            <a:noFill/>
          </a:ln>
          <a:effectLst>
            <a:outerShdw blurRad="57150" rotWithShape="0" algn="bl" dir="5400000" dist="19050">
              <a:srgbClr val="000000">
                <a:alpha val="50000"/>
              </a:srgbClr>
            </a:outerShdw>
          </a:effectLst>
        </p:spPr>
      </p:pic>
      <p:pic>
        <p:nvPicPr>
          <p:cNvPr id="147" name="Google Shape;147;p17"/>
          <p:cNvPicPr preferRelativeResize="0"/>
          <p:nvPr/>
        </p:nvPicPr>
        <p:blipFill>
          <a:blip r:embed="rId7">
            <a:alphaModFix/>
          </a:blip>
          <a:stretch>
            <a:fillRect/>
          </a:stretch>
        </p:blipFill>
        <p:spPr>
          <a:xfrm>
            <a:off x="5629525" y="2213352"/>
            <a:ext cx="3278150" cy="2158325"/>
          </a:xfrm>
          <a:prstGeom prst="rect">
            <a:avLst/>
          </a:prstGeom>
          <a:noFill/>
          <a:ln>
            <a:noFill/>
          </a:ln>
          <a:effectLst>
            <a:outerShdw blurRad="57150" rotWithShape="0" algn="bl" dir="5400000" dist="19050">
              <a:srgbClr val="000000">
                <a:alpha val="50000"/>
              </a:srgbClr>
            </a:outerShdw>
          </a:effectLst>
        </p:spPr>
      </p:pic>
      <p:grpSp>
        <p:nvGrpSpPr>
          <p:cNvPr id="148" name="Google Shape;148;p17"/>
          <p:cNvGrpSpPr/>
          <p:nvPr/>
        </p:nvGrpSpPr>
        <p:grpSpPr>
          <a:xfrm>
            <a:off x="574350" y="141080"/>
            <a:ext cx="7995300" cy="653019"/>
            <a:chOff x="574350" y="141080"/>
            <a:chExt cx="7995300" cy="653019"/>
          </a:xfrm>
        </p:grpSpPr>
        <p:cxnSp>
          <p:nvCxnSpPr>
            <p:cNvPr id="149" name="Google Shape;149;p17"/>
            <p:cNvCxnSpPr/>
            <p:nvPr/>
          </p:nvCxnSpPr>
          <p:spPr>
            <a:xfrm>
              <a:off x="4371400" y="794099"/>
              <a:ext cx="409500" cy="0"/>
            </a:xfrm>
            <a:prstGeom prst="straightConnector1">
              <a:avLst/>
            </a:prstGeom>
            <a:noFill/>
            <a:ln cap="flat" cmpd="sng" w="38100">
              <a:solidFill>
                <a:srgbClr val="E03D5C"/>
              </a:solidFill>
              <a:prstDash val="solid"/>
              <a:round/>
              <a:headEnd len="med" w="med" type="none"/>
              <a:tailEnd len="med" w="med" type="none"/>
            </a:ln>
          </p:spPr>
        </p:cxnSp>
        <p:sp>
          <p:nvSpPr>
            <p:cNvPr id="150" name="Google Shape;150;p17"/>
            <p:cNvSpPr txBox="1"/>
            <p:nvPr/>
          </p:nvSpPr>
          <p:spPr>
            <a:xfrm>
              <a:off x="574350" y="141080"/>
              <a:ext cx="7995300" cy="577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GB" sz="2800">
                  <a:solidFill>
                    <a:srgbClr val="434343"/>
                  </a:solidFill>
                </a:rPr>
                <a:t>What’s in our Design System Library</a:t>
              </a:r>
              <a:endParaRPr b="1" sz="2800">
                <a:solidFill>
                  <a:srgbClr val="434343"/>
                </a:solidFill>
              </a:endParaRPr>
            </a:p>
          </p:txBody>
        </p:sp>
      </p:grpSp>
      <p:cxnSp>
        <p:nvCxnSpPr>
          <p:cNvPr id="151" name="Google Shape;151;p17"/>
          <p:cNvCxnSpPr/>
          <p:nvPr/>
        </p:nvCxnSpPr>
        <p:spPr>
          <a:xfrm rot="10800000">
            <a:off x="25" y="1193300"/>
            <a:ext cx="839400" cy="0"/>
          </a:xfrm>
          <a:prstGeom prst="straightConnector1">
            <a:avLst/>
          </a:prstGeom>
          <a:noFill/>
          <a:ln cap="flat" cmpd="sng" w="9525">
            <a:solidFill>
              <a:srgbClr val="B7B7B7"/>
            </a:solidFill>
            <a:prstDash val="dash"/>
            <a:round/>
            <a:headEnd len="med" w="med" type="none"/>
            <a:tailEnd len="med" w="med" type="none"/>
          </a:ln>
        </p:spPr>
      </p:cxnSp>
      <p:cxnSp>
        <p:nvCxnSpPr>
          <p:cNvPr id="152" name="Google Shape;152;p17"/>
          <p:cNvCxnSpPr/>
          <p:nvPr/>
        </p:nvCxnSpPr>
        <p:spPr>
          <a:xfrm>
            <a:off x="827000" y="-9400"/>
            <a:ext cx="0" cy="4642800"/>
          </a:xfrm>
          <a:prstGeom prst="straightConnector1">
            <a:avLst/>
          </a:prstGeom>
          <a:noFill/>
          <a:ln cap="flat" cmpd="sng" w="9525">
            <a:solidFill>
              <a:srgbClr val="B7B7B7"/>
            </a:solidFill>
            <a:prstDash val="dash"/>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pic>
        <p:nvPicPr>
          <p:cNvPr id="157" name="Google Shape;157;p18"/>
          <p:cNvPicPr preferRelativeResize="0"/>
          <p:nvPr/>
        </p:nvPicPr>
        <p:blipFill>
          <a:blip r:embed="rId3">
            <a:alphaModFix/>
          </a:blip>
          <a:stretch>
            <a:fillRect/>
          </a:stretch>
        </p:blipFill>
        <p:spPr>
          <a:xfrm>
            <a:off x="1080000" y="1080000"/>
            <a:ext cx="4337172" cy="3752902"/>
          </a:xfrm>
          <a:prstGeom prst="rect">
            <a:avLst/>
          </a:prstGeom>
          <a:noFill/>
          <a:ln>
            <a:noFill/>
          </a:ln>
          <a:effectLst>
            <a:outerShdw blurRad="57150" rotWithShape="0" algn="bl" dir="5400000" dist="19050">
              <a:srgbClr val="000000">
                <a:alpha val="50000"/>
              </a:srgbClr>
            </a:outerShdw>
          </a:effectLst>
        </p:spPr>
      </p:pic>
      <p:pic>
        <p:nvPicPr>
          <p:cNvPr id="158" name="Google Shape;158;p18"/>
          <p:cNvPicPr preferRelativeResize="0"/>
          <p:nvPr/>
        </p:nvPicPr>
        <p:blipFill>
          <a:blip r:embed="rId4">
            <a:alphaModFix/>
          </a:blip>
          <a:stretch>
            <a:fillRect/>
          </a:stretch>
        </p:blipFill>
        <p:spPr>
          <a:xfrm>
            <a:off x="3994992" y="970100"/>
            <a:ext cx="4577724" cy="2015476"/>
          </a:xfrm>
          <a:prstGeom prst="rect">
            <a:avLst/>
          </a:prstGeom>
          <a:noFill/>
          <a:ln>
            <a:noFill/>
          </a:ln>
          <a:effectLst>
            <a:outerShdw blurRad="57150" rotWithShape="0" algn="bl" dir="5400000" dist="19050">
              <a:srgbClr val="000000">
                <a:alpha val="50000"/>
              </a:srgbClr>
            </a:outerShdw>
          </a:effectLst>
        </p:spPr>
      </p:pic>
      <p:pic>
        <p:nvPicPr>
          <p:cNvPr id="159" name="Google Shape;159;p18"/>
          <p:cNvPicPr preferRelativeResize="0"/>
          <p:nvPr/>
        </p:nvPicPr>
        <p:blipFill>
          <a:blip r:embed="rId5">
            <a:alphaModFix/>
          </a:blip>
          <a:stretch>
            <a:fillRect/>
          </a:stretch>
        </p:blipFill>
        <p:spPr>
          <a:xfrm>
            <a:off x="3233575" y="1974425"/>
            <a:ext cx="5066554" cy="2557906"/>
          </a:xfrm>
          <a:prstGeom prst="rect">
            <a:avLst/>
          </a:prstGeom>
          <a:noFill/>
          <a:ln>
            <a:noFill/>
          </a:ln>
          <a:effectLst>
            <a:outerShdw blurRad="57150" rotWithShape="0" algn="bl" dir="5400000" dist="19050">
              <a:srgbClr val="000000">
                <a:alpha val="50000"/>
              </a:srgbClr>
            </a:outerShdw>
          </a:effectLst>
        </p:spPr>
      </p:pic>
      <p:grpSp>
        <p:nvGrpSpPr>
          <p:cNvPr id="160" name="Google Shape;160;p18"/>
          <p:cNvGrpSpPr/>
          <p:nvPr/>
        </p:nvGrpSpPr>
        <p:grpSpPr>
          <a:xfrm>
            <a:off x="574350" y="141080"/>
            <a:ext cx="7995300" cy="653019"/>
            <a:chOff x="574350" y="141080"/>
            <a:chExt cx="7995300" cy="653019"/>
          </a:xfrm>
        </p:grpSpPr>
        <p:cxnSp>
          <p:nvCxnSpPr>
            <p:cNvPr id="161" name="Google Shape;161;p18"/>
            <p:cNvCxnSpPr/>
            <p:nvPr/>
          </p:nvCxnSpPr>
          <p:spPr>
            <a:xfrm>
              <a:off x="4371400" y="794099"/>
              <a:ext cx="409500" cy="0"/>
            </a:xfrm>
            <a:prstGeom prst="straightConnector1">
              <a:avLst/>
            </a:prstGeom>
            <a:noFill/>
            <a:ln cap="flat" cmpd="sng" w="38100">
              <a:solidFill>
                <a:srgbClr val="E03D5C"/>
              </a:solidFill>
              <a:prstDash val="solid"/>
              <a:round/>
              <a:headEnd len="med" w="med" type="none"/>
              <a:tailEnd len="med" w="med" type="none"/>
            </a:ln>
          </p:spPr>
        </p:cxnSp>
        <p:sp>
          <p:nvSpPr>
            <p:cNvPr id="162" name="Google Shape;162;p18"/>
            <p:cNvSpPr txBox="1"/>
            <p:nvPr/>
          </p:nvSpPr>
          <p:spPr>
            <a:xfrm>
              <a:off x="574350" y="141080"/>
              <a:ext cx="7995300" cy="577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GB" sz="2800">
                  <a:solidFill>
                    <a:srgbClr val="434343"/>
                  </a:solidFill>
                </a:rPr>
                <a:t>SLDS Page Gallery</a:t>
              </a:r>
              <a:endParaRPr b="1" sz="2800">
                <a:solidFill>
                  <a:srgbClr val="434343"/>
                </a:solidFill>
              </a:endParaRPr>
            </a:p>
          </p:txBody>
        </p:sp>
      </p:grpSp>
      <p:cxnSp>
        <p:nvCxnSpPr>
          <p:cNvPr id="163" name="Google Shape;163;p18"/>
          <p:cNvCxnSpPr/>
          <p:nvPr/>
        </p:nvCxnSpPr>
        <p:spPr>
          <a:xfrm rot="10800000">
            <a:off x="25" y="1193300"/>
            <a:ext cx="839400" cy="0"/>
          </a:xfrm>
          <a:prstGeom prst="straightConnector1">
            <a:avLst/>
          </a:prstGeom>
          <a:noFill/>
          <a:ln cap="flat" cmpd="sng" w="9525">
            <a:solidFill>
              <a:srgbClr val="B7B7B7"/>
            </a:solidFill>
            <a:prstDash val="dash"/>
            <a:round/>
            <a:headEnd len="med" w="med" type="none"/>
            <a:tailEnd len="med" w="med" type="none"/>
          </a:ln>
        </p:spPr>
      </p:cxnSp>
      <p:cxnSp>
        <p:nvCxnSpPr>
          <p:cNvPr id="164" name="Google Shape;164;p18"/>
          <p:cNvCxnSpPr/>
          <p:nvPr/>
        </p:nvCxnSpPr>
        <p:spPr>
          <a:xfrm>
            <a:off x="827000" y="-9400"/>
            <a:ext cx="0" cy="4642800"/>
          </a:xfrm>
          <a:prstGeom prst="straightConnector1">
            <a:avLst/>
          </a:prstGeom>
          <a:noFill/>
          <a:ln cap="flat" cmpd="sng" w="9525">
            <a:solidFill>
              <a:srgbClr val="B7B7B7"/>
            </a:solidFill>
            <a:prstDash val="dash"/>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pic>
        <p:nvPicPr>
          <p:cNvPr id="169" name="Google Shape;169;p19"/>
          <p:cNvPicPr preferRelativeResize="0"/>
          <p:nvPr/>
        </p:nvPicPr>
        <p:blipFill>
          <a:blip r:embed="rId3">
            <a:alphaModFix/>
          </a:blip>
          <a:stretch>
            <a:fillRect/>
          </a:stretch>
        </p:blipFill>
        <p:spPr>
          <a:xfrm>
            <a:off x="3406125" y="1033725"/>
            <a:ext cx="5066550" cy="3483258"/>
          </a:xfrm>
          <a:prstGeom prst="rect">
            <a:avLst/>
          </a:prstGeom>
          <a:noFill/>
          <a:ln>
            <a:noFill/>
          </a:ln>
          <a:effectLst>
            <a:outerShdw blurRad="57150" rotWithShape="0" algn="bl" dir="5400000" dist="19050">
              <a:srgbClr val="000000">
                <a:alpha val="50000"/>
              </a:srgbClr>
            </a:outerShdw>
          </a:effectLst>
        </p:spPr>
      </p:pic>
      <p:pic>
        <p:nvPicPr>
          <p:cNvPr id="170" name="Google Shape;170;p19"/>
          <p:cNvPicPr preferRelativeResize="0"/>
          <p:nvPr/>
        </p:nvPicPr>
        <p:blipFill>
          <a:blip r:embed="rId4">
            <a:alphaModFix/>
          </a:blip>
          <a:stretch>
            <a:fillRect/>
          </a:stretch>
        </p:blipFill>
        <p:spPr>
          <a:xfrm>
            <a:off x="1076400" y="1236425"/>
            <a:ext cx="5066550" cy="3483249"/>
          </a:xfrm>
          <a:prstGeom prst="rect">
            <a:avLst/>
          </a:prstGeom>
          <a:noFill/>
          <a:ln>
            <a:noFill/>
          </a:ln>
          <a:effectLst>
            <a:outerShdw blurRad="57150" rotWithShape="0" algn="bl" dir="5400000" dist="19050">
              <a:srgbClr val="000000">
                <a:alpha val="50000"/>
              </a:srgbClr>
            </a:outerShdw>
          </a:effectLst>
        </p:spPr>
      </p:pic>
      <p:grpSp>
        <p:nvGrpSpPr>
          <p:cNvPr id="171" name="Google Shape;171;p19"/>
          <p:cNvGrpSpPr/>
          <p:nvPr/>
        </p:nvGrpSpPr>
        <p:grpSpPr>
          <a:xfrm>
            <a:off x="574350" y="141080"/>
            <a:ext cx="7995300" cy="653019"/>
            <a:chOff x="574350" y="141080"/>
            <a:chExt cx="7995300" cy="653019"/>
          </a:xfrm>
        </p:grpSpPr>
        <p:cxnSp>
          <p:nvCxnSpPr>
            <p:cNvPr id="172" name="Google Shape;172;p19"/>
            <p:cNvCxnSpPr/>
            <p:nvPr/>
          </p:nvCxnSpPr>
          <p:spPr>
            <a:xfrm>
              <a:off x="4371400" y="794099"/>
              <a:ext cx="409500" cy="0"/>
            </a:xfrm>
            <a:prstGeom prst="straightConnector1">
              <a:avLst/>
            </a:prstGeom>
            <a:noFill/>
            <a:ln cap="flat" cmpd="sng" w="38100">
              <a:solidFill>
                <a:srgbClr val="E03D5C"/>
              </a:solidFill>
              <a:prstDash val="solid"/>
              <a:round/>
              <a:headEnd len="med" w="med" type="none"/>
              <a:tailEnd len="med" w="med" type="none"/>
            </a:ln>
          </p:spPr>
        </p:cxnSp>
        <p:sp>
          <p:nvSpPr>
            <p:cNvPr id="173" name="Google Shape;173;p19"/>
            <p:cNvSpPr txBox="1"/>
            <p:nvPr/>
          </p:nvSpPr>
          <p:spPr>
            <a:xfrm>
              <a:off x="574350" y="141080"/>
              <a:ext cx="7995300" cy="577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GB" sz="2800">
                  <a:solidFill>
                    <a:srgbClr val="434343"/>
                  </a:solidFill>
                </a:rPr>
                <a:t>VF &amp; LEX Page Templates</a:t>
              </a:r>
              <a:endParaRPr b="1" sz="2800">
                <a:solidFill>
                  <a:srgbClr val="434343"/>
                </a:solidFill>
              </a:endParaRPr>
            </a:p>
          </p:txBody>
        </p:sp>
      </p:grpSp>
      <p:cxnSp>
        <p:nvCxnSpPr>
          <p:cNvPr id="174" name="Google Shape;174;p19"/>
          <p:cNvCxnSpPr/>
          <p:nvPr/>
        </p:nvCxnSpPr>
        <p:spPr>
          <a:xfrm rot="10800000">
            <a:off x="25" y="1193300"/>
            <a:ext cx="839400" cy="0"/>
          </a:xfrm>
          <a:prstGeom prst="straightConnector1">
            <a:avLst/>
          </a:prstGeom>
          <a:noFill/>
          <a:ln cap="flat" cmpd="sng" w="9525">
            <a:solidFill>
              <a:srgbClr val="B7B7B7"/>
            </a:solidFill>
            <a:prstDash val="dash"/>
            <a:round/>
            <a:headEnd len="med" w="med" type="none"/>
            <a:tailEnd len="med" w="med" type="none"/>
          </a:ln>
        </p:spPr>
      </p:cxnSp>
      <p:cxnSp>
        <p:nvCxnSpPr>
          <p:cNvPr id="175" name="Google Shape;175;p19"/>
          <p:cNvCxnSpPr/>
          <p:nvPr/>
        </p:nvCxnSpPr>
        <p:spPr>
          <a:xfrm>
            <a:off x="827000" y="-9400"/>
            <a:ext cx="0" cy="4642800"/>
          </a:xfrm>
          <a:prstGeom prst="straightConnector1">
            <a:avLst/>
          </a:prstGeom>
          <a:noFill/>
          <a:ln cap="flat" cmpd="sng" w="9525">
            <a:solidFill>
              <a:srgbClr val="B7B7B7"/>
            </a:solidFill>
            <a:prstDash val="dash"/>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cxnSp>
        <p:nvCxnSpPr>
          <p:cNvPr id="180" name="Google Shape;180;p20"/>
          <p:cNvCxnSpPr/>
          <p:nvPr/>
        </p:nvCxnSpPr>
        <p:spPr>
          <a:xfrm rot="10800000">
            <a:off x="25" y="1193300"/>
            <a:ext cx="839400" cy="0"/>
          </a:xfrm>
          <a:prstGeom prst="straightConnector1">
            <a:avLst/>
          </a:prstGeom>
          <a:noFill/>
          <a:ln cap="flat" cmpd="sng" w="9525">
            <a:solidFill>
              <a:srgbClr val="B7B7B7"/>
            </a:solidFill>
            <a:prstDash val="dash"/>
            <a:round/>
            <a:headEnd len="med" w="med" type="none"/>
            <a:tailEnd len="med" w="med" type="none"/>
          </a:ln>
        </p:spPr>
      </p:cxnSp>
      <p:cxnSp>
        <p:nvCxnSpPr>
          <p:cNvPr id="181" name="Google Shape;181;p20"/>
          <p:cNvCxnSpPr/>
          <p:nvPr/>
        </p:nvCxnSpPr>
        <p:spPr>
          <a:xfrm>
            <a:off x="827000" y="-9400"/>
            <a:ext cx="0" cy="4642800"/>
          </a:xfrm>
          <a:prstGeom prst="straightConnector1">
            <a:avLst/>
          </a:prstGeom>
          <a:noFill/>
          <a:ln cap="flat" cmpd="sng" w="9525">
            <a:solidFill>
              <a:srgbClr val="B7B7B7"/>
            </a:solidFill>
            <a:prstDash val="dash"/>
            <a:round/>
            <a:headEnd len="med" w="med" type="none"/>
            <a:tailEnd len="med" w="med" type="none"/>
          </a:ln>
        </p:spPr>
      </p:cxnSp>
      <p:sp>
        <p:nvSpPr>
          <p:cNvPr id="182" name="Google Shape;182;p20"/>
          <p:cNvSpPr txBox="1"/>
          <p:nvPr/>
        </p:nvSpPr>
        <p:spPr>
          <a:xfrm>
            <a:off x="574350" y="141080"/>
            <a:ext cx="7995300" cy="577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GB" sz="2800">
                <a:solidFill>
                  <a:srgbClr val="434343"/>
                </a:solidFill>
              </a:rPr>
              <a:t>SLDS Imagery &amp; Fonts</a:t>
            </a:r>
            <a:endParaRPr b="1" sz="2800">
              <a:solidFill>
                <a:srgbClr val="434343"/>
              </a:solidFill>
            </a:endParaRPr>
          </a:p>
        </p:txBody>
      </p:sp>
      <p:cxnSp>
        <p:nvCxnSpPr>
          <p:cNvPr id="183" name="Google Shape;183;p20"/>
          <p:cNvCxnSpPr/>
          <p:nvPr/>
        </p:nvCxnSpPr>
        <p:spPr>
          <a:xfrm>
            <a:off x="4371400" y="794099"/>
            <a:ext cx="409500" cy="0"/>
          </a:xfrm>
          <a:prstGeom prst="straightConnector1">
            <a:avLst/>
          </a:prstGeom>
          <a:noFill/>
          <a:ln cap="flat" cmpd="sng" w="38100">
            <a:solidFill>
              <a:srgbClr val="E03D5C"/>
            </a:solidFill>
            <a:prstDash val="solid"/>
            <a:round/>
            <a:headEnd len="med" w="med" type="none"/>
            <a:tailEnd len="med" w="med" type="none"/>
          </a:ln>
        </p:spPr>
      </p:cxnSp>
      <p:pic>
        <p:nvPicPr>
          <p:cNvPr id="184" name="Google Shape;184;p20"/>
          <p:cNvPicPr preferRelativeResize="0"/>
          <p:nvPr/>
        </p:nvPicPr>
        <p:blipFill>
          <a:blip r:embed="rId3">
            <a:alphaModFix/>
          </a:blip>
          <a:stretch>
            <a:fillRect/>
          </a:stretch>
        </p:blipFill>
        <p:spPr>
          <a:xfrm>
            <a:off x="1080000" y="1080000"/>
            <a:ext cx="4007439" cy="3839301"/>
          </a:xfrm>
          <a:prstGeom prst="rect">
            <a:avLst/>
          </a:prstGeom>
          <a:noFill/>
          <a:ln>
            <a:noFill/>
          </a:ln>
        </p:spPr>
      </p:pic>
      <p:sp>
        <p:nvSpPr>
          <p:cNvPr id="185" name="Google Shape;185;p20"/>
          <p:cNvSpPr txBox="1"/>
          <p:nvPr/>
        </p:nvSpPr>
        <p:spPr>
          <a:xfrm>
            <a:off x="4565025" y="1080000"/>
            <a:ext cx="3089700" cy="257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Download Icons</a:t>
            </a:r>
            <a:endParaRPr/>
          </a:p>
          <a:p>
            <a:pPr indent="-317500" lvl="0" marL="457200" rtl="0" algn="l">
              <a:spcBef>
                <a:spcPts val="0"/>
              </a:spcBef>
              <a:spcAft>
                <a:spcPts val="0"/>
              </a:spcAft>
              <a:buSzPts val="1400"/>
              <a:buChar char="●"/>
            </a:pPr>
            <a:r>
              <a:rPr lang="en-GB" u="sng">
                <a:solidFill>
                  <a:schemeClr val="hlink"/>
                </a:solidFill>
                <a:hlinkClick r:id="rId4"/>
              </a:rPr>
              <a:t>Icons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Download Imagery</a:t>
            </a:r>
            <a:endParaRPr/>
          </a:p>
          <a:p>
            <a:pPr indent="-317500" lvl="0" marL="457200" rtl="0" algn="l">
              <a:spcBef>
                <a:spcPts val="0"/>
              </a:spcBef>
              <a:spcAft>
                <a:spcPts val="0"/>
              </a:spcAft>
              <a:buSzPts val="1400"/>
              <a:buChar char="●"/>
            </a:pPr>
            <a:r>
              <a:rPr lang="en-GB" u="sng">
                <a:solidFill>
                  <a:schemeClr val="hlink"/>
                </a:solidFill>
                <a:hlinkClick r:id="rId5"/>
              </a:rPr>
              <a:t>Imagery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Download Fonts</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GB" u="sng">
                <a:solidFill>
                  <a:schemeClr val="hlink"/>
                </a:solidFill>
                <a:hlinkClick r:id="rId6"/>
              </a:rPr>
              <a:t>Desktop Fonts</a:t>
            </a:r>
            <a:endParaRPr/>
          </a:p>
          <a:p>
            <a:pPr indent="-317500" lvl="0" marL="457200" rtl="0" algn="l">
              <a:spcBef>
                <a:spcPts val="0"/>
              </a:spcBef>
              <a:spcAft>
                <a:spcPts val="0"/>
              </a:spcAft>
              <a:buSzPts val="1400"/>
              <a:buChar char="●"/>
            </a:pPr>
            <a:r>
              <a:rPr lang="en-GB" u="sng">
                <a:solidFill>
                  <a:schemeClr val="hlink"/>
                </a:solidFill>
                <a:hlinkClick r:id="rId7"/>
              </a:rPr>
              <a:t>Web Fonts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cxnSp>
        <p:nvCxnSpPr>
          <p:cNvPr id="190" name="Google Shape;190;p21"/>
          <p:cNvCxnSpPr/>
          <p:nvPr/>
        </p:nvCxnSpPr>
        <p:spPr>
          <a:xfrm rot="10800000">
            <a:off x="25" y="1193300"/>
            <a:ext cx="839400" cy="0"/>
          </a:xfrm>
          <a:prstGeom prst="straightConnector1">
            <a:avLst/>
          </a:prstGeom>
          <a:noFill/>
          <a:ln cap="flat" cmpd="sng" w="9525">
            <a:solidFill>
              <a:srgbClr val="B7B7B7"/>
            </a:solidFill>
            <a:prstDash val="dash"/>
            <a:round/>
            <a:headEnd len="med" w="med" type="none"/>
            <a:tailEnd len="med" w="med" type="none"/>
          </a:ln>
        </p:spPr>
      </p:cxnSp>
      <p:cxnSp>
        <p:nvCxnSpPr>
          <p:cNvPr id="191" name="Google Shape;191;p21"/>
          <p:cNvCxnSpPr/>
          <p:nvPr/>
        </p:nvCxnSpPr>
        <p:spPr>
          <a:xfrm>
            <a:off x="827000" y="-9400"/>
            <a:ext cx="0" cy="4642800"/>
          </a:xfrm>
          <a:prstGeom prst="straightConnector1">
            <a:avLst/>
          </a:prstGeom>
          <a:noFill/>
          <a:ln cap="flat" cmpd="sng" w="9525">
            <a:solidFill>
              <a:srgbClr val="B7B7B7"/>
            </a:solidFill>
            <a:prstDash val="dash"/>
            <a:round/>
            <a:headEnd len="med" w="med" type="none"/>
            <a:tailEnd len="med" w="med" type="none"/>
          </a:ln>
        </p:spPr>
      </p:cxnSp>
      <p:sp>
        <p:nvSpPr>
          <p:cNvPr id="192" name="Google Shape;192;p21"/>
          <p:cNvSpPr txBox="1"/>
          <p:nvPr/>
        </p:nvSpPr>
        <p:spPr>
          <a:xfrm>
            <a:off x="574350" y="141080"/>
            <a:ext cx="7995300" cy="577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GB" sz="2800">
                <a:solidFill>
                  <a:srgbClr val="434343"/>
                </a:solidFill>
              </a:rPr>
              <a:t>SLDS Color Tokens</a:t>
            </a:r>
            <a:endParaRPr b="1" sz="2800">
              <a:solidFill>
                <a:srgbClr val="434343"/>
              </a:solidFill>
            </a:endParaRPr>
          </a:p>
        </p:txBody>
      </p:sp>
      <p:cxnSp>
        <p:nvCxnSpPr>
          <p:cNvPr id="193" name="Google Shape;193;p21"/>
          <p:cNvCxnSpPr/>
          <p:nvPr/>
        </p:nvCxnSpPr>
        <p:spPr>
          <a:xfrm>
            <a:off x="4371400" y="794099"/>
            <a:ext cx="409500" cy="0"/>
          </a:xfrm>
          <a:prstGeom prst="straightConnector1">
            <a:avLst/>
          </a:prstGeom>
          <a:noFill/>
          <a:ln cap="flat" cmpd="sng" w="38100">
            <a:solidFill>
              <a:srgbClr val="E03D5C"/>
            </a:solidFill>
            <a:prstDash val="solid"/>
            <a:round/>
            <a:headEnd len="med" w="med" type="none"/>
            <a:tailEnd len="med" w="med" type="none"/>
          </a:ln>
        </p:spPr>
      </p:cxnSp>
      <p:pic>
        <p:nvPicPr>
          <p:cNvPr id="194" name="Google Shape;194;p21"/>
          <p:cNvPicPr preferRelativeResize="0"/>
          <p:nvPr/>
        </p:nvPicPr>
        <p:blipFill>
          <a:blip r:embed="rId3">
            <a:alphaModFix/>
          </a:blip>
          <a:stretch>
            <a:fillRect/>
          </a:stretch>
        </p:blipFill>
        <p:spPr>
          <a:xfrm>
            <a:off x="2028782" y="991975"/>
            <a:ext cx="5094724" cy="37566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